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3" r:id="rId4"/>
  </p:sldMasterIdLst>
  <p:notesMasterIdLst>
    <p:notesMasterId r:id="rId26"/>
  </p:notesMasterIdLst>
  <p:sldIdLst>
    <p:sldId id="256" r:id="rId5"/>
    <p:sldId id="257" r:id="rId6"/>
    <p:sldId id="258" r:id="rId7"/>
    <p:sldId id="272" r:id="rId8"/>
    <p:sldId id="264" r:id="rId9"/>
    <p:sldId id="259" r:id="rId10"/>
    <p:sldId id="265" r:id="rId11"/>
    <p:sldId id="260" r:id="rId12"/>
    <p:sldId id="266" r:id="rId13"/>
    <p:sldId id="263" r:id="rId14"/>
    <p:sldId id="261" r:id="rId15"/>
    <p:sldId id="262" r:id="rId16"/>
    <p:sldId id="282" r:id="rId17"/>
    <p:sldId id="273" r:id="rId18"/>
    <p:sldId id="270" r:id="rId19"/>
    <p:sldId id="271" r:id="rId20"/>
    <p:sldId id="277" r:id="rId21"/>
    <p:sldId id="278" r:id="rId22"/>
    <p:sldId id="274" r:id="rId23"/>
    <p:sldId id="275" r:id="rId24"/>
    <p:sldId id="269" r:id="rId25"/>
  </p:sldIdLst>
  <p:sldSz cx="12192000" cy="6858000"/>
  <p:notesSz cx="6858000" cy="9144000"/>
  <p:defaultTextStyle>
    <a:defPPr>
      <a:defRPr lang="tr-T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89A260-3920-4239-990F-EBB7C5835B8F}" v="7" dt="2024-09-13T10:33:03.2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871" autoAdjust="0"/>
    <p:restoredTop sz="93600" autoAdjust="0"/>
  </p:normalViewPr>
  <p:slideViewPr>
    <p:cSldViewPr snapToGrid="0" snapToObjects="1">
      <p:cViewPr varScale="1">
        <p:scale>
          <a:sx n="99" d="100"/>
          <a:sy n="99" d="100"/>
        </p:scale>
        <p:origin x="18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9A8EBFB-AC30-41A0-92FD-93ABEC62157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B7DB706-784F-4153-B3A6-B26DBE1AC77B}">
      <dgm:prSet custT="1"/>
      <dgm:spPr/>
      <dgm:t>
        <a:bodyPr/>
        <a:lstStyle/>
        <a:p>
          <a:r>
            <a:rPr lang="tr-TR" sz="2800" b="1" i="0" u="none"/>
            <a:t>Ağız ve Diş Sağlığı Programı</a:t>
          </a:r>
          <a:endParaRPr lang="tr-TR" sz="2800"/>
        </a:p>
      </dgm:t>
    </dgm:pt>
    <dgm:pt modelId="{15C07046-0E87-4D54-B623-3B94FA29DCF6}" type="parTrans" cxnId="{51ED59E6-EB64-4A8E-9E83-812B423DC66D}">
      <dgm:prSet/>
      <dgm:spPr/>
      <dgm:t>
        <a:bodyPr/>
        <a:lstStyle/>
        <a:p>
          <a:endParaRPr lang="tr-TR" sz="6000"/>
        </a:p>
      </dgm:t>
    </dgm:pt>
    <dgm:pt modelId="{BE2B119C-BF27-4407-A2F5-A4F4196187FE}" type="sibTrans" cxnId="{51ED59E6-EB64-4A8E-9E83-812B423DC66D}">
      <dgm:prSet/>
      <dgm:spPr/>
      <dgm:t>
        <a:bodyPr/>
        <a:lstStyle/>
        <a:p>
          <a:endParaRPr lang="tr-TR" sz="6000"/>
        </a:p>
      </dgm:t>
    </dgm:pt>
    <dgm:pt modelId="{CE275FFD-6DC5-4277-839F-931164709C6C}">
      <dgm:prSet custT="1"/>
      <dgm:spPr/>
      <dgm:t>
        <a:bodyPr/>
        <a:lstStyle/>
        <a:p>
          <a:r>
            <a:rPr lang="tr-TR" sz="2800" b="1" i="0" u="none" dirty="0"/>
            <a:t>Anestezi Programı</a:t>
          </a:r>
          <a:endParaRPr lang="tr-TR" sz="2800" b="0" i="0" u="none" dirty="0"/>
        </a:p>
      </dgm:t>
    </dgm:pt>
    <dgm:pt modelId="{E558BFC2-3C10-471F-8A19-93453E3D150A}" type="parTrans" cxnId="{C10F3EC2-CE78-4F07-B8A3-25E19EE3F167}">
      <dgm:prSet/>
      <dgm:spPr/>
      <dgm:t>
        <a:bodyPr/>
        <a:lstStyle/>
        <a:p>
          <a:endParaRPr lang="tr-TR" sz="6000"/>
        </a:p>
      </dgm:t>
    </dgm:pt>
    <dgm:pt modelId="{0D4CDA52-4C01-4ED6-8BCE-F6746AA2CA5C}" type="sibTrans" cxnId="{C10F3EC2-CE78-4F07-B8A3-25E19EE3F167}">
      <dgm:prSet/>
      <dgm:spPr/>
      <dgm:t>
        <a:bodyPr/>
        <a:lstStyle/>
        <a:p>
          <a:endParaRPr lang="tr-TR" sz="6000"/>
        </a:p>
      </dgm:t>
    </dgm:pt>
    <dgm:pt modelId="{924A06D9-6A05-4CEC-912C-E2FF80C029C9}">
      <dgm:prSet custT="1"/>
      <dgm:spPr/>
      <dgm:t>
        <a:bodyPr/>
        <a:lstStyle/>
        <a:p>
          <a:r>
            <a:rPr lang="tr-TR" sz="2800" b="1" i="0" u="none" dirty="0"/>
            <a:t>İlk ve Acil Yardım Programı</a:t>
          </a:r>
          <a:endParaRPr lang="tr-TR" sz="2800" b="0" i="0" u="none" dirty="0"/>
        </a:p>
      </dgm:t>
    </dgm:pt>
    <dgm:pt modelId="{A97B6A49-132D-4662-AB53-2B06E2D3DCE3}" type="parTrans" cxnId="{BC14EFF7-199E-468C-AAE6-FAAC42190316}">
      <dgm:prSet/>
      <dgm:spPr/>
      <dgm:t>
        <a:bodyPr/>
        <a:lstStyle/>
        <a:p>
          <a:endParaRPr lang="tr-TR" sz="6000"/>
        </a:p>
      </dgm:t>
    </dgm:pt>
    <dgm:pt modelId="{BFCD1EAF-EEC8-4FD8-929C-E35FA87E12B8}" type="sibTrans" cxnId="{BC14EFF7-199E-468C-AAE6-FAAC42190316}">
      <dgm:prSet/>
      <dgm:spPr/>
      <dgm:t>
        <a:bodyPr/>
        <a:lstStyle/>
        <a:p>
          <a:endParaRPr lang="tr-TR" sz="6000"/>
        </a:p>
      </dgm:t>
    </dgm:pt>
    <dgm:pt modelId="{D80C58BE-68E1-4072-A5D6-6BC8E04E5429}">
      <dgm:prSet custT="1"/>
      <dgm:spPr/>
      <dgm:t>
        <a:bodyPr/>
        <a:lstStyle/>
        <a:p>
          <a:r>
            <a:rPr lang="tr-TR" sz="2800" b="1" i="0" u="none" dirty="0"/>
            <a:t>Nükleer Tıp Teknikleri</a:t>
          </a:r>
          <a:endParaRPr lang="tr-TR" sz="2800" b="0" i="0" u="none" dirty="0"/>
        </a:p>
      </dgm:t>
    </dgm:pt>
    <dgm:pt modelId="{B87F9443-C464-40D7-A0A4-3B16E8F1F2A8}" type="parTrans" cxnId="{67ED4C26-14EB-4D98-ACD3-04995C1A4101}">
      <dgm:prSet/>
      <dgm:spPr/>
      <dgm:t>
        <a:bodyPr/>
        <a:lstStyle/>
        <a:p>
          <a:endParaRPr lang="tr-TR" sz="6000"/>
        </a:p>
      </dgm:t>
    </dgm:pt>
    <dgm:pt modelId="{248A8EA4-214D-4D37-BB0F-6B323D67A249}" type="sibTrans" cxnId="{67ED4C26-14EB-4D98-ACD3-04995C1A4101}">
      <dgm:prSet/>
      <dgm:spPr/>
      <dgm:t>
        <a:bodyPr/>
        <a:lstStyle/>
        <a:p>
          <a:endParaRPr lang="tr-TR" sz="6000"/>
        </a:p>
      </dgm:t>
    </dgm:pt>
    <dgm:pt modelId="{B4D3FC49-ED1C-413F-9FDD-897D4D945483}">
      <dgm:prSet custT="1"/>
      <dgm:spPr/>
      <dgm:t>
        <a:bodyPr/>
        <a:lstStyle/>
        <a:p>
          <a:r>
            <a:rPr lang="tr-TR" sz="2800" b="1" i="0" u="none" dirty="0" err="1"/>
            <a:t>Odyometri</a:t>
          </a:r>
          <a:r>
            <a:rPr lang="tr-TR" sz="2800" b="1" i="0" u="none" dirty="0"/>
            <a:t> Programı</a:t>
          </a:r>
          <a:endParaRPr lang="tr-TR" sz="2800" b="0" i="0" u="none" dirty="0"/>
        </a:p>
      </dgm:t>
    </dgm:pt>
    <dgm:pt modelId="{77D1E8CC-F25E-4823-A24B-A23693568745}" type="parTrans" cxnId="{E89BFA5E-A39F-4E13-8700-2C0FC230AF8A}">
      <dgm:prSet/>
      <dgm:spPr/>
      <dgm:t>
        <a:bodyPr/>
        <a:lstStyle/>
        <a:p>
          <a:endParaRPr lang="tr-TR" sz="6000"/>
        </a:p>
      </dgm:t>
    </dgm:pt>
    <dgm:pt modelId="{1B434D52-F409-48C1-9546-D4A6CDCD1708}" type="sibTrans" cxnId="{E89BFA5E-A39F-4E13-8700-2C0FC230AF8A}">
      <dgm:prSet/>
      <dgm:spPr/>
      <dgm:t>
        <a:bodyPr/>
        <a:lstStyle/>
        <a:p>
          <a:endParaRPr lang="tr-TR" sz="6000"/>
        </a:p>
      </dgm:t>
    </dgm:pt>
    <dgm:pt modelId="{5BF59F36-9716-487E-AC92-BAF64468C9BD}">
      <dgm:prSet custT="1"/>
      <dgm:spPr/>
      <dgm:t>
        <a:bodyPr/>
        <a:lstStyle/>
        <a:p>
          <a:r>
            <a:rPr lang="tr-TR" sz="2800" b="1" i="0" u="none" dirty="0"/>
            <a:t>Radyoterapi Programı</a:t>
          </a:r>
          <a:endParaRPr lang="tr-TR" sz="2800" b="0" i="0" u="none" dirty="0"/>
        </a:p>
      </dgm:t>
    </dgm:pt>
    <dgm:pt modelId="{1F148015-64A1-44FA-A591-D17780F76A70}" type="parTrans" cxnId="{07AA5A10-8DD8-42DE-A39E-2E762446AB1A}">
      <dgm:prSet/>
      <dgm:spPr/>
      <dgm:t>
        <a:bodyPr/>
        <a:lstStyle/>
        <a:p>
          <a:endParaRPr lang="tr-TR" sz="6000"/>
        </a:p>
      </dgm:t>
    </dgm:pt>
    <dgm:pt modelId="{DB70C3DE-D3D1-49B5-A117-25E9A1488E69}" type="sibTrans" cxnId="{07AA5A10-8DD8-42DE-A39E-2E762446AB1A}">
      <dgm:prSet/>
      <dgm:spPr/>
      <dgm:t>
        <a:bodyPr/>
        <a:lstStyle/>
        <a:p>
          <a:endParaRPr lang="tr-TR" sz="6000"/>
        </a:p>
      </dgm:t>
    </dgm:pt>
    <dgm:pt modelId="{C7D61709-877B-43C3-B266-766183073B25}">
      <dgm:prSet custT="1"/>
      <dgm:spPr/>
      <dgm:t>
        <a:bodyPr/>
        <a:lstStyle/>
        <a:p>
          <a:r>
            <a:rPr lang="tr-TR" sz="2800" b="1" i="0" u="none" dirty="0"/>
            <a:t>Tıbbi </a:t>
          </a:r>
          <a:r>
            <a:rPr lang="tr-TR" sz="2800" b="1" i="0" u="none" dirty="0" err="1"/>
            <a:t>Dökümantasyon</a:t>
          </a:r>
          <a:r>
            <a:rPr lang="tr-TR" sz="2800" b="1" i="0" u="none" dirty="0"/>
            <a:t> ve Sekreterlik Programı</a:t>
          </a:r>
          <a:endParaRPr lang="tr-TR" sz="2800" b="0" i="0" u="none" dirty="0"/>
        </a:p>
      </dgm:t>
    </dgm:pt>
    <dgm:pt modelId="{ECDE5D34-56D3-48E0-9C07-D2B645B9F61A}" type="parTrans" cxnId="{DC86E8EF-8867-4B31-B90D-5F3A1A49D55F}">
      <dgm:prSet/>
      <dgm:spPr/>
      <dgm:t>
        <a:bodyPr/>
        <a:lstStyle/>
        <a:p>
          <a:endParaRPr lang="tr-TR" sz="6000"/>
        </a:p>
      </dgm:t>
    </dgm:pt>
    <dgm:pt modelId="{DDDCB6FA-9E64-49E1-A7F7-3E3D1D9CB3F7}" type="sibTrans" cxnId="{DC86E8EF-8867-4B31-B90D-5F3A1A49D55F}">
      <dgm:prSet/>
      <dgm:spPr/>
      <dgm:t>
        <a:bodyPr/>
        <a:lstStyle/>
        <a:p>
          <a:endParaRPr lang="tr-TR" sz="6000"/>
        </a:p>
      </dgm:t>
    </dgm:pt>
    <dgm:pt modelId="{E0879692-E354-4D4B-980D-78A1EF2B975C}">
      <dgm:prSet custT="1"/>
      <dgm:spPr/>
      <dgm:t>
        <a:bodyPr/>
        <a:lstStyle/>
        <a:p>
          <a:r>
            <a:rPr lang="tr-TR" sz="2800" b="1" i="0" u="none" dirty="0"/>
            <a:t>Tıbbi Görüntüleme Tek. Programı</a:t>
          </a:r>
          <a:endParaRPr lang="tr-TR" sz="2800" b="0" i="0" u="none" dirty="0"/>
        </a:p>
      </dgm:t>
    </dgm:pt>
    <dgm:pt modelId="{71B00475-EF82-47BF-A07B-32DB4C8F700A}" type="parTrans" cxnId="{27200C9A-2FD0-43C6-A91A-5F960E62F622}">
      <dgm:prSet/>
      <dgm:spPr/>
      <dgm:t>
        <a:bodyPr/>
        <a:lstStyle/>
        <a:p>
          <a:endParaRPr lang="tr-TR" sz="6000"/>
        </a:p>
      </dgm:t>
    </dgm:pt>
    <dgm:pt modelId="{C5EED0DF-9121-43D0-9E01-CC3964A7B571}" type="sibTrans" cxnId="{27200C9A-2FD0-43C6-A91A-5F960E62F622}">
      <dgm:prSet/>
      <dgm:spPr/>
      <dgm:t>
        <a:bodyPr/>
        <a:lstStyle/>
        <a:p>
          <a:endParaRPr lang="tr-TR" sz="6000"/>
        </a:p>
      </dgm:t>
    </dgm:pt>
    <dgm:pt modelId="{DAEB0285-7E7E-4B5C-83FF-AF8419EF9DD8}">
      <dgm:prSet custT="1"/>
      <dgm:spPr/>
      <dgm:t>
        <a:bodyPr/>
        <a:lstStyle/>
        <a:p>
          <a:r>
            <a:rPr lang="tr-TR" sz="2800" b="1" i="0" u="none" dirty="0"/>
            <a:t>Tıbbi Laboratuvar Tek. Programı</a:t>
          </a:r>
          <a:endParaRPr lang="tr-TR" sz="2800" b="0" i="0" u="none" dirty="0"/>
        </a:p>
      </dgm:t>
    </dgm:pt>
    <dgm:pt modelId="{8D778B7E-AE54-4747-9B92-7EE0D6ACFB56}" type="parTrans" cxnId="{D857ABED-73BB-4227-80CF-BAFBAF053438}">
      <dgm:prSet/>
      <dgm:spPr/>
      <dgm:t>
        <a:bodyPr/>
        <a:lstStyle/>
        <a:p>
          <a:endParaRPr lang="tr-TR" sz="6000"/>
        </a:p>
      </dgm:t>
    </dgm:pt>
    <dgm:pt modelId="{66E587F9-C085-4618-9E60-FB92E61E484E}" type="sibTrans" cxnId="{D857ABED-73BB-4227-80CF-BAFBAF053438}">
      <dgm:prSet/>
      <dgm:spPr/>
      <dgm:t>
        <a:bodyPr/>
        <a:lstStyle/>
        <a:p>
          <a:endParaRPr lang="tr-TR" sz="6000"/>
        </a:p>
      </dgm:t>
    </dgm:pt>
    <dgm:pt modelId="{F4E50E77-087A-48DC-BF3E-63F8138F1F67}">
      <dgm:prSet custT="1"/>
      <dgm:spPr/>
      <dgm:t>
        <a:bodyPr/>
        <a:lstStyle/>
        <a:p>
          <a:r>
            <a:rPr lang="tr-TR" sz="2800" b="1" i="0" dirty="0"/>
            <a:t>Biyomedikal Cihaz Teknolojisi Programı</a:t>
          </a:r>
          <a:endParaRPr lang="tr-TR" sz="2800" b="1" dirty="0"/>
        </a:p>
      </dgm:t>
    </dgm:pt>
    <dgm:pt modelId="{2BA560AC-E93C-4D25-9A76-E84B5BA2C338}" type="parTrans" cxnId="{F12C1441-1162-4109-B210-870BDD7E6063}">
      <dgm:prSet/>
      <dgm:spPr/>
      <dgm:t>
        <a:bodyPr/>
        <a:lstStyle/>
        <a:p>
          <a:endParaRPr lang="tr-TR"/>
        </a:p>
      </dgm:t>
    </dgm:pt>
    <dgm:pt modelId="{644662D3-77FF-4F7A-B233-E22B98A93B3A}" type="sibTrans" cxnId="{F12C1441-1162-4109-B210-870BDD7E6063}">
      <dgm:prSet/>
      <dgm:spPr/>
      <dgm:t>
        <a:bodyPr/>
        <a:lstStyle/>
        <a:p>
          <a:endParaRPr lang="tr-TR"/>
        </a:p>
      </dgm:t>
    </dgm:pt>
    <dgm:pt modelId="{44EDB377-EE29-4173-BE2E-9F0DDA453353}" type="pres">
      <dgm:prSet presAssocID="{29A8EBFB-AC30-41A0-92FD-93ABEC62157B}" presName="linear" presStyleCnt="0">
        <dgm:presLayoutVars>
          <dgm:dir/>
          <dgm:animLvl val="lvl"/>
          <dgm:resizeHandles val="exact"/>
        </dgm:presLayoutVars>
      </dgm:prSet>
      <dgm:spPr/>
    </dgm:pt>
    <dgm:pt modelId="{52DE03DB-6204-4060-9964-76ACEEA50FF8}" type="pres">
      <dgm:prSet presAssocID="{3B7DB706-784F-4153-B3A6-B26DBE1AC77B}" presName="parentLin" presStyleCnt="0"/>
      <dgm:spPr/>
    </dgm:pt>
    <dgm:pt modelId="{CE5C268C-F727-4360-B2B9-BFBB7BBC94FB}" type="pres">
      <dgm:prSet presAssocID="{3B7DB706-784F-4153-B3A6-B26DBE1AC77B}" presName="parentLeftMargin" presStyleLbl="node1" presStyleIdx="0" presStyleCnt="10"/>
      <dgm:spPr/>
    </dgm:pt>
    <dgm:pt modelId="{B1986D58-4A8B-4371-B12F-063345798028}" type="pres">
      <dgm:prSet presAssocID="{3B7DB706-784F-4153-B3A6-B26DBE1AC77B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0F0DF0C0-DF61-4732-B4F6-D95FAD930551}" type="pres">
      <dgm:prSet presAssocID="{3B7DB706-784F-4153-B3A6-B26DBE1AC77B}" presName="negativeSpace" presStyleCnt="0"/>
      <dgm:spPr/>
    </dgm:pt>
    <dgm:pt modelId="{8C60B557-3044-4F7B-BF34-90ADDC0ACACA}" type="pres">
      <dgm:prSet presAssocID="{3B7DB706-784F-4153-B3A6-B26DBE1AC77B}" presName="childText" presStyleLbl="conFgAcc1" presStyleIdx="0" presStyleCnt="10">
        <dgm:presLayoutVars>
          <dgm:bulletEnabled val="1"/>
        </dgm:presLayoutVars>
      </dgm:prSet>
      <dgm:spPr/>
    </dgm:pt>
    <dgm:pt modelId="{725E2D3C-9678-4B1D-9D49-C437ECAC1F6F}" type="pres">
      <dgm:prSet presAssocID="{BE2B119C-BF27-4407-A2F5-A4F4196187FE}" presName="spaceBetweenRectangles" presStyleCnt="0"/>
      <dgm:spPr/>
    </dgm:pt>
    <dgm:pt modelId="{7756873A-99BE-4460-8E63-105A55AE8642}" type="pres">
      <dgm:prSet presAssocID="{CE275FFD-6DC5-4277-839F-931164709C6C}" presName="parentLin" presStyleCnt="0"/>
      <dgm:spPr/>
    </dgm:pt>
    <dgm:pt modelId="{E980708E-742A-43BD-981D-2A22A404C747}" type="pres">
      <dgm:prSet presAssocID="{CE275FFD-6DC5-4277-839F-931164709C6C}" presName="parentLeftMargin" presStyleLbl="node1" presStyleIdx="0" presStyleCnt="10"/>
      <dgm:spPr/>
    </dgm:pt>
    <dgm:pt modelId="{C19FE89D-59CF-438E-9FFA-D681896D3570}" type="pres">
      <dgm:prSet presAssocID="{CE275FFD-6DC5-4277-839F-931164709C6C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B58EC31A-B75D-4CCF-B726-F9572EB0BBC4}" type="pres">
      <dgm:prSet presAssocID="{CE275FFD-6DC5-4277-839F-931164709C6C}" presName="negativeSpace" presStyleCnt="0"/>
      <dgm:spPr/>
    </dgm:pt>
    <dgm:pt modelId="{73E53214-7E63-4D9D-8381-31E7A04D1153}" type="pres">
      <dgm:prSet presAssocID="{CE275FFD-6DC5-4277-839F-931164709C6C}" presName="childText" presStyleLbl="conFgAcc1" presStyleIdx="1" presStyleCnt="10">
        <dgm:presLayoutVars>
          <dgm:bulletEnabled val="1"/>
        </dgm:presLayoutVars>
      </dgm:prSet>
      <dgm:spPr/>
    </dgm:pt>
    <dgm:pt modelId="{B192F4B9-1C0F-408A-847A-273E2FDDB618}" type="pres">
      <dgm:prSet presAssocID="{0D4CDA52-4C01-4ED6-8BCE-F6746AA2CA5C}" presName="spaceBetweenRectangles" presStyleCnt="0"/>
      <dgm:spPr/>
    </dgm:pt>
    <dgm:pt modelId="{6276BB76-CA57-4584-8CCA-DA4E9F00AE4F}" type="pres">
      <dgm:prSet presAssocID="{924A06D9-6A05-4CEC-912C-E2FF80C029C9}" presName="parentLin" presStyleCnt="0"/>
      <dgm:spPr/>
    </dgm:pt>
    <dgm:pt modelId="{56C64C7C-054A-492F-8A07-0E7028861D8F}" type="pres">
      <dgm:prSet presAssocID="{924A06D9-6A05-4CEC-912C-E2FF80C029C9}" presName="parentLeftMargin" presStyleLbl="node1" presStyleIdx="1" presStyleCnt="10"/>
      <dgm:spPr/>
    </dgm:pt>
    <dgm:pt modelId="{6F0E47A9-F6CB-41BA-9CD2-0C4B70234211}" type="pres">
      <dgm:prSet presAssocID="{924A06D9-6A05-4CEC-912C-E2FF80C029C9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330C2492-C49F-4A1A-96CD-E48F8AE26056}" type="pres">
      <dgm:prSet presAssocID="{924A06D9-6A05-4CEC-912C-E2FF80C029C9}" presName="negativeSpace" presStyleCnt="0"/>
      <dgm:spPr/>
    </dgm:pt>
    <dgm:pt modelId="{391F99C3-B05F-49EB-94D2-E6FBA506336B}" type="pres">
      <dgm:prSet presAssocID="{924A06D9-6A05-4CEC-912C-E2FF80C029C9}" presName="childText" presStyleLbl="conFgAcc1" presStyleIdx="2" presStyleCnt="10">
        <dgm:presLayoutVars>
          <dgm:bulletEnabled val="1"/>
        </dgm:presLayoutVars>
      </dgm:prSet>
      <dgm:spPr/>
    </dgm:pt>
    <dgm:pt modelId="{5E09AFF4-7A96-44C4-99F8-3FA5B5C2899E}" type="pres">
      <dgm:prSet presAssocID="{BFCD1EAF-EEC8-4FD8-929C-E35FA87E12B8}" presName="spaceBetweenRectangles" presStyleCnt="0"/>
      <dgm:spPr/>
    </dgm:pt>
    <dgm:pt modelId="{454B808A-E1F1-4BFE-B2B3-6D284E63F6E3}" type="pres">
      <dgm:prSet presAssocID="{D80C58BE-68E1-4072-A5D6-6BC8E04E5429}" presName="parentLin" presStyleCnt="0"/>
      <dgm:spPr/>
    </dgm:pt>
    <dgm:pt modelId="{28B572BB-BC30-4640-B6C5-02A41EBE2B37}" type="pres">
      <dgm:prSet presAssocID="{D80C58BE-68E1-4072-A5D6-6BC8E04E5429}" presName="parentLeftMargin" presStyleLbl="node1" presStyleIdx="2" presStyleCnt="10"/>
      <dgm:spPr/>
    </dgm:pt>
    <dgm:pt modelId="{34377F3A-7AAA-40F7-A961-75C48A4A5645}" type="pres">
      <dgm:prSet presAssocID="{D80C58BE-68E1-4072-A5D6-6BC8E04E5429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5D154B55-C46D-4EE5-9B90-908516E2B752}" type="pres">
      <dgm:prSet presAssocID="{D80C58BE-68E1-4072-A5D6-6BC8E04E5429}" presName="negativeSpace" presStyleCnt="0"/>
      <dgm:spPr/>
    </dgm:pt>
    <dgm:pt modelId="{21D6C1C0-979F-491A-BA3D-040CF024AB9E}" type="pres">
      <dgm:prSet presAssocID="{D80C58BE-68E1-4072-A5D6-6BC8E04E5429}" presName="childText" presStyleLbl="conFgAcc1" presStyleIdx="3" presStyleCnt="10">
        <dgm:presLayoutVars>
          <dgm:bulletEnabled val="1"/>
        </dgm:presLayoutVars>
      </dgm:prSet>
      <dgm:spPr/>
    </dgm:pt>
    <dgm:pt modelId="{4784157A-85A2-4063-8AD4-51881F69AC20}" type="pres">
      <dgm:prSet presAssocID="{248A8EA4-214D-4D37-BB0F-6B323D67A249}" presName="spaceBetweenRectangles" presStyleCnt="0"/>
      <dgm:spPr/>
    </dgm:pt>
    <dgm:pt modelId="{C1284797-CF8B-4A4B-AC0F-43FD121B5D3B}" type="pres">
      <dgm:prSet presAssocID="{B4D3FC49-ED1C-413F-9FDD-897D4D945483}" presName="parentLin" presStyleCnt="0"/>
      <dgm:spPr/>
    </dgm:pt>
    <dgm:pt modelId="{E0C8543D-FE3D-41B3-A56A-F50263EB0C94}" type="pres">
      <dgm:prSet presAssocID="{B4D3FC49-ED1C-413F-9FDD-897D4D945483}" presName="parentLeftMargin" presStyleLbl="node1" presStyleIdx="3" presStyleCnt="10"/>
      <dgm:spPr/>
    </dgm:pt>
    <dgm:pt modelId="{ACAA30B5-21E5-490C-A533-F1163B28921D}" type="pres">
      <dgm:prSet presAssocID="{B4D3FC49-ED1C-413F-9FDD-897D4D945483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752C0BC4-2FD9-433A-87D4-22540A4F6E5A}" type="pres">
      <dgm:prSet presAssocID="{B4D3FC49-ED1C-413F-9FDD-897D4D945483}" presName="negativeSpace" presStyleCnt="0"/>
      <dgm:spPr/>
    </dgm:pt>
    <dgm:pt modelId="{289770DE-C6E7-48EB-B6F4-8257501A5A74}" type="pres">
      <dgm:prSet presAssocID="{B4D3FC49-ED1C-413F-9FDD-897D4D945483}" presName="childText" presStyleLbl="conFgAcc1" presStyleIdx="4" presStyleCnt="10">
        <dgm:presLayoutVars>
          <dgm:bulletEnabled val="1"/>
        </dgm:presLayoutVars>
      </dgm:prSet>
      <dgm:spPr/>
    </dgm:pt>
    <dgm:pt modelId="{A9ACAA94-FC36-488C-9935-CA972C522CF3}" type="pres">
      <dgm:prSet presAssocID="{1B434D52-F409-48C1-9546-D4A6CDCD1708}" presName="spaceBetweenRectangles" presStyleCnt="0"/>
      <dgm:spPr/>
    </dgm:pt>
    <dgm:pt modelId="{EF82FFDB-BBF0-4EDE-A927-1E9891D67F7C}" type="pres">
      <dgm:prSet presAssocID="{5BF59F36-9716-487E-AC92-BAF64468C9BD}" presName="parentLin" presStyleCnt="0"/>
      <dgm:spPr/>
    </dgm:pt>
    <dgm:pt modelId="{7ABAC316-168D-44B0-BE93-BA7A94DD3CFB}" type="pres">
      <dgm:prSet presAssocID="{5BF59F36-9716-487E-AC92-BAF64468C9BD}" presName="parentLeftMargin" presStyleLbl="node1" presStyleIdx="4" presStyleCnt="10"/>
      <dgm:spPr/>
    </dgm:pt>
    <dgm:pt modelId="{7DE2CF75-A21B-4995-9E6A-A66BDA7C1FF9}" type="pres">
      <dgm:prSet presAssocID="{5BF59F36-9716-487E-AC92-BAF64468C9BD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E39C4A16-7CAB-4ABB-82F8-FDE999878C86}" type="pres">
      <dgm:prSet presAssocID="{5BF59F36-9716-487E-AC92-BAF64468C9BD}" presName="negativeSpace" presStyleCnt="0"/>
      <dgm:spPr/>
    </dgm:pt>
    <dgm:pt modelId="{E19B000C-D666-4046-AD54-2A175EBCF34E}" type="pres">
      <dgm:prSet presAssocID="{5BF59F36-9716-487E-AC92-BAF64468C9BD}" presName="childText" presStyleLbl="conFgAcc1" presStyleIdx="5" presStyleCnt="10">
        <dgm:presLayoutVars>
          <dgm:bulletEnabled val="1"/>
        </dgm:presLayoutVars>
      </dgm:prSet>
      <dgm:spPr/>
    </dgm:pt>
    <dgm:pt modelId="{0A712BA1-D158-4CFB-B8C5-067DFF6F33D9}" type="pres">
      <dgm:prSet presAssocID="{DB70C3DE-D3D1-49B5-A117-25E9A1488E69}" presName="spaceBetweenRectangles" presStyleCnt="0"/>
      <dgm:spPr/>
    </dgm:pt>
    <dgm:pt modelId="{31C9E795-0CF1-47BA-BD2F-B750D65CFFBA}" type="pres">
      <dgm:prSet presAssocID="{C7D61709-877B-43C3-B266-766183073B25}" presName="parentLin" presStyleCnt="0"/>
      <dgm:spPr/>
    </dgm:pt>
    <dgm:pt modelId="{997A6C95-2A12-4BB5-99DB-8B02FFA09888}" type="pres">
      <dgm:prSet presAssocID="{C7D61709-877B-43C3-B266-766183073B25}" presName="parentLeftMargin" presStyleLbl="node1" presStyleIdx="5" presStyleCnt="10"/>
      <dgm:spPr/>
    </dgm:pt>
    <dgm:pt modelId="{636536BB-C765-429E-A1A0-402CC8B525B7}" type="pres">
      <dgm:prSet presAssocID="{C7D61709-877B-43C3-B266-766183073B25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8BB9AC0F-6C7E-4F90-A0E8-B5CC778472AD}" type="pres">
      <dgm:prSet presAssocID="{C7D61709-877B-43C3-B266-766183073B25}" presName="negativeSpace" presStyleCnt="0"/>
      <dgm:spPr/>
    </dgm:pt>
    <dgm:pt modelId="{A65DD966-686D-48DA-94BC-B9EEEDDF144F}" type="pres">
      <dgm:prSet presAssocID="{C7D61709-877B-43C3-B266-766183073B25}" presName="childText" presStyleLbl="conFgAcc1" presStyleIdx="6" presStyleCnt="10">
        <dgm:presLayoutVars>
          <dgm:bulletEnabled val="1"/>
        </dgm:presLayoutVars>
      </dgm:prSet>
      <dgm:spPr/>
    </dgm:pt>
    <dgm:pt modelId="{CCEE1015-12F6-4C1B-B716-E2C853806B48}" type="pres">
      <dgm:prSet presAssocID="{DDDCB6FA-9E64-49E1-A7F7-3E3D1D9CB3F7}" presName="spaceBetweenRectangles" presStyleCnt="0"/>
      <dgm:spPr/>
    </dgm:pt>
    <dgm:pt modelId="{F0C89BAE-821E-47ED-B2CE-7F7D9404372D}" type="pres">
      <dgm:prSet presAssocID="{E0879692-E354-4D4B-980D-78A1EF2B975C}" presName="parentLin" presStyleCnt="0"/>
      <dgm:spPr/>
    </dgm:pt>
    <dgm:pt modelId="{7AC47940-EA40-4C21-92C3-326062E45C61}" type="pres">
      <dgm:prSet presAssocID="{E0879692-E354-4D4B-980D-78A1EF2B975C}" presName="parentLeftMargin" presStyleLbl="node1" presStyleIdx="6" presStyleCnt="10"/>
      <dgm:spPr/>
    </dgm:pt>
    <dgm:pt modelId="{38A55FFA-A0BF-474F-B1E2-233669C2C6A7}" type="pres">
      <dgm:prSet presAssocID="{E0879692-E354-4D4B-980D-78A1EF2B975C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697ED104-4A7B-497B-9B68-F1950DCAF8F4}" type="pres">
      <dgm:prSet presAssocID="{E0879692-E354-4D4B-980D-78A1EF2B975C}" presName="negativeSpace" presStyleCnt="0"/>
      <dgm:spPr/>
    </dgm:pt>
    <dgm:pt modelId="{1D2264C8-42B9-4949-9245-4502F47194ED}" type="pres">
      <dgm:prSet presAssocID="{E0879692-E354-4D4B-980D-78A1EF2B975C}" presName="childText" presStyleLbl="conFgAcc1" presStyleIdx="7" presStyleCnt="10">
        <dgm:presLayoutVars>
          <dgm:bulletEnabled val="1"/>
        </dgm:presLayoutVars>
      </dgm:prSet>
      <dgm:spPr/>
    </dgm:pt>
    <dgm:pt modelId="{DF63555A-ADE2-4298-A307-388FE7BF6723}" type="pres">
      <dgm:prSet presAssocID="{C5EED0DF-9121-43D0-9E01-CC3964A7B571}" presName="spaceBetweenRectangles" presStyleCnt="0"/>
      <dgm:spPr/>
    </dgm:pt>
    <dgm:pt modelId="{4F2B62CD-9D47-4CFE-869A-180B8ED20EE2}" type="pres">
      <dgm:prSet presAssocID="{DAEB0285-7E7E-4B5C-83FF-AF8419EF9DD8}" presName="parentLin" presStyleCnt="0"/>
      <dgm:spPr/>
    </dgm:pt>
    <dgm:pt modelId="{55050C36-48CF-4875-A997-F8795B6E6C42}" type="pres">
      <dgm:prSet presAssocID="{DAEB0285-7E7E-4B5C-83FF-AF8419EF9DD8}" presName="parentLeftMargin" presStyleLbl="node1" presStyleIdx="7" presStyleCnt="10"/>
      <dgm:spPr/>
    </dgm:pt>
    <dgm:pt modelId="{8C8A26EA-B4C8-418E-B0CC-80A14EAB7365}" type="pres">
      <dgm:prSet presAssocID="{DAEB0285-7E7E-4B5C-83FF-AF8419EF9DD8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A5B56C88-91BD-48CB-AC45-9A0C725EE50B}" type="pres">
      <dgm:prSet presAssocID="{DAEB0285-7E7E-4B5C-83FF-AF8419EF9DD8}" presName="negativeSpace" presStyleCnt="0"/>
      <dgm:spPr/>
    </dgm:pt>
    <dgm:pt modelId="{4C62C41A-796B-483E-8070-7E3A0E1A445F}" type="pres">
      <dgm:prSet presAssocID="{DAEB0285-7E7E-4B5C-83FF-AF8419EF9DD8}" presName="childText" presStyleLbl="conFgAcc1" presStyleIdx="8" presStyleCnt="10">
        <dgm:presLayoutVars>
          <dgm:bulletEnabled val="1"/>
        </dgm:presLayoutVars>
      </dgm:prSet>
      <dgm:spPr/>
    </dgm:pt>
    <dgm:pt modelId="{26CD72B4-5712-4A27-909E-20690DA25E82}" type="pres">
      <dgm:prSet presAssocID="{66E587F9-C085-4618-9E60-FB92E61E484E}" presName="spaceBetweenRectangles" presStyleCnt="0"/>
      <dgm:spPr/>
    </dgm:pt>
    <dgm:pt modelId="{57100CF5-12E4-41AD-964A-8FE8D800A765}" type="pres">
      <dgm:prSet presAssocID="{F4E50E77-087A-48DC-BF3E-63F8138F1F67}" presName="parentLin" presStyleCnt="0"/>
      <dgm:spPr/>
    </dgm:pt>
    <dgm:pt modelId="{480FC1CA-8C87-4443-8E4A-423731BE0D04}" type="pres">
      <dgm:prSet presAssocID="{F4E50E77-087A-48DC-BF3E-63F8138F1F67}" presName="parentLeftMargin" presStyleLbl="node1" presStyleIdx="8" presStyleCnt="10"/>
      <dgm:spPr/>
    </dgm:pt>
    <dgm:pt modelId="{66C28E1E-EDDD-4CDB-93A8-08575B768433}" type="pres">
      <dgm:prSet presAssocID="{F4E50E77-087A-48DC-BF3E-63F8138F1F67}" presName="parentText" presStyleLbl="node1" presStyleIdx="9" presStyleCnt="10">
        <dgm:presLayoutVars>
          <dgm:chMax val="0"/>
          <dgm:bulletEnabled val="1"/>
        </dgm:presLayoutVars>
      </dgm:prSet>
      <dgm:spPr/>
    </dgm:pt>
    <dgm:pt modelId="{262064AE-897A-4007-96C0-7EBBD37E6799}" type="pres">
      <dgm:prSet presAssocID="{F4E50E77-087A-48DC-BF3E-63F8138F1F67}" presName="negativeSpace" presStyleCnt="0"/>
      <dgm:spPr/>
    </dgm:pt>
    <dgm:pt modelId="{A4970F08-7E6D-401F-A54F-A7D82129332D}" type="pres">
      <dgm:prSet presAssocID="{F4E50E77-087A-48DC-BF3E-63F8138F1F67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6BE85E0F-89EC-456A-8BE4-EF05DC66AFB6}" type="presOf" srcId="{5BF59F36-9716-487E-AC92-BAF64468C9BD}" destId="{7DE2CF75-A21B-4995-9E6A-A66BDA7C1FF9}" srcOrd="1" destOrd="0" presId="urn:microsoft.com/office/officeart/2005/8/layout/list1"/>
    <dgm:cxn modelId="{07AA5A10-8DD8-42DE-A39E-2E762446AB1A}" srcId="{29A8EBFB-AC30-41A0-92FD-93ABEC62157B}" destId="{5BF59F36-9716-487E-AC92-BAF64468C9BD}" srcOrd="5" destOrd="0" parTransId="{1F148015-64A1-44FA-A591-D17780F76A70}" sibTransId="{DB70C3DE-D3D1-49B5-A117-25E9A1488E69}"/>
    <dgm:cxn modelId="{ADA59F12-BA3F-4318-A396-8A47A7F053AE}" type="presOf" srcId="{E0879692-E354-4D4B-980D-78A1EF2B975C}" destId="{38A55FFA-A0BF-474F-B1E2-233669C2C6A7}" srcOrd="1" destOrd="0" presId="urn:microsoft.com/office/officeart/2005/8/layout/list1"/>
    <dgm:cxn modelId="{752F241E-21D3-4BA5-B564-FA52032ACF15}" type="presOf" srcId="{F4E50E77-087A-48DC-BF3E-63F8138F1F67}" destId="{66C28E1E-EDDD-4CDB-93A8-08575B768433}" srcOrd="1" destOrd="0" presId="urn:microsoft.com/office/officeart/2005/8/layout/list1"/>
    <dgm:cxn modelId="{67ED4C26-14EB-4D98-ACD3-04995C1A4101}" srcId="{29A8EBFB-AC30-41A0-92FD-93ABEC62157B}" destId="{D80C58BE-68E1-4072-A5D6-6BC8E04E5429}" srcOrd="3" destOrd="0" parTransId="{B87F9443-C464-40D7-A0A4-3B16E8F1F2A8}" sibTransId="{248A8EA4-214D-4D37-BB0F-6B323D67A249}"/>
    <dgm:cxn modelId="{DACA712D-0F3E-4259-A9E5-A20F9A25C5A2}" type="presOf" srcId="{B4D3FC49-ED1C-413F-9FDD-897D4D945483}" destId="{ACAA30B5-21E5-490C-A533-F1163B28921D}" srcOrd="1" destOrd="0" presId="urn:microsoft.com/office/officeart/2005/8/layout/list1"/>
    <dgm:cxn modelId="{62477935-1E51-46B6-9947-148122ED403C}" type="presOf" srcId="{924A06D9-6A05-4CEC-912C-E2FF80C029C9}" destId="{6F0E47A9-F6CB-41BA-9CD2-0C4B70234211}" srcOrd="1" destOrd="0" presId="urn:microsoft.com/office/officeart/2005/8/layout/list1"/>
    <dgm:cxn modelId="{F12C1441-1162-4109-B210-870BDD7E6063}" srcId="{29A8EBFB-AC30-41A0-92FD-93ABEC62157B}" destId="{F4E50E77-087A-48DC-BF3E-63F8138F1F67}" srcOrd="9" destOrd="0" parTransId="{2BA560AC-E93C-4D25-9A76-E84B5BA2C338}" sibTransId="{644662D3-77FF-4F7A-B233-E22B98A93B3A}"/>
    <dgm:cxn modelId="{BAB2064D-EC04-40D5-8F7C-6038F6A2B1C9}" type="presOf" srcId="{3B7DB706-784F-4153-B3A6-B26DBE1AC77B}" destId="{CE5C268C-F727-4360-B2B9-BFBB7BBC94FB}" srcOrd="0" destOrd="0" presId="urn:microsoft.com/office/officeart/2005/8/layout/list1"/>
    <dgm:cxn modelId="{F3AFF74D-91E4-4CE7-85D9-C290D9E7F57B}" type="presOf" srcId="{5BF59F36-9716-487E-AC92-BAF64468C9BD}" destId="{7ABAC316-168D-44B0-BE93-BA7A94DD3CFB}" srcOrd="0" destOrd="0" presId="urn:microsoft.com/office/officeart/2005/8/layout/list1"/>
    <dgm:cxn modelId="{42A26A4E-807C-4F96-B547-52E26072E299}" type="presOf" srcId="{924A06D9-6A05-4CEC-912C-E2FF80C029C9}" destId="{56C64C7C-054A-492F-8A07-0E7028861D8F}" srcOrd="0" destOrd="0" presId="urn:microsoft.com/office/officeart/2005/8/layout/list1"/>
    <dgm:cxn modelId="{E89BFA5E-A39F-4E13-8700-2C0FC230AF8A}" srcId="{29A8EBFB-AC30-41A0-92FD-93ABEC62157B}" destId="{B4D3FC49-ED1C-413F-9FDD-897D4D945483}" srcOrd="4" destOrd="0" parTransId="{77D1E8CC-F25E-4823-A24B-A23693568745}" sibTransId="{1B434D52-F409-48C1-9546-D4A6CDCD1708}"/>
    <dgm:cxn modelId="{D0DE5466-F082-463E-ACCA-02A7B20E5ECD}" type="presOf" srcId="{29A8EBFB-AC30-41A0-92FD-93ABEC62157B}" destId="{44EDB377-EE29-4173-BE2E-9F0DDA453353}" srcOrd="0" destOrd="0" presId="urn:microsoft.com/office/officeart/2005/8/layout/list1"/>
    <dgm:cxn modelId="{309CFE74-07ED-47CD-8F4E-1794CD973337}" type="presOf" srcId="{CE275FFD-6DC5-4277-839F-931164709C6C}" destId="{E980708E-742A-43BD-981D-2A22A404C747}" srcOrd="0" destOrd="0" presId="urn:microsoft.com/office/officeart/2005/8/layout/list1"/>
    <dgm:cxn modelId="{E0879575-B341-4809-B6E6-18C2CF67994C}" type="presOf" srcId="{E0879692-E354-4D4B-980D-78A1EF2B975C}" destId="{7AC47940-EA40-4C21-92C3-326062E45C61}" srcOrd="0" destOrd="0" presId="urn:microsoft.com/office/officeart/2005/8/layout/list1"/>
    <dgm:cxn modelId="{60F1CB86-9E33-44B8-B17C-A8958E43C87D}" type="presOf" srcId="{DAEB0285-7E7E-4B5C-83FF-AF8419EF9DD8}" destId="{55050C36-48CF-4875-A997-F8795B6E6C42}" srcOrd="0" destOrd="0" presId="urn:microsoft.com/office/officeart/2005/8/layout/list1"/>
    <dgm:cxn modelId="{BCAFCF8F-4074-4CAE-856A-CC6A9239B440}" type="presOf" srcId="{CE275FFD-6DC5-4277-839F-931164709C6C}" destId="{C19FE89D-59CF-438E-9FFA-D681896D3570}" srcOrd="1" destOrd="0" presId="urn:microsoft.com/office/officeart/2005/8/layout/list1"/>
    <dgm:cxn modelId="{ABFE3691-917F-4764-AE7C-E1C2B3E72DB9}" type="presOf" srcId="{C7D61709-877B-43C3-B266-766183073B25}" destId="{636536BB-C765-429E-A1A0-402CC8B525B7}" srcOrd="1" destOrd="0" presId="urn:microsoft.com/office/officeart/2005/8/layout/list1"/>
    <dgm:cxn modelId="{27200C9A-2FD0-43C6-A91A-5F960E62F622}" srcId="{29A8EBFB-AC30-41A0-92FD-93ABEC62157B}" destId="{E0879692-E354-4D4B-980D-78A1EF2B975C}" srcOrd="7" destOrd="0" parTransId="{71B00475-EF82-47BF-A07B-32DB4C8F700A}" sibTransId="{C5EED0DF-9121-43D0-9E01-CC3964A7B571}"/>
    <dgm:cxn modelId="{F4F129BE-3BAD-4AF3-B74E-842B0325CE83}" type="presOf" srcId="{3B7DB706-784F-4153-B3A6-B26DBE1AC77B}" destId="{B1986D58-4A8B-4371-B12F-063345798028}" srcOrd="1" destOrd="0" presId="urn:microsoft.com/office/officeart/2005/8/layout/list1"/>
    <dgm:cxn modelId="{C10F3EC2-CE78-4F07-B8A3-25E19EE3F167}" srcId="{29A8EBFB-AC30-41A0-92FD-93ABEC62157B}" destId="{CE275FFD-6DC5-4277-839F-931164709C6C}" srcOrd="1" destOrd="0" parTransId="{E558BFC2-3C10-471F-8A19-93453E3D150A}" sibTransId="{0D4CDA52-4C01-4ED6-8BCE-F6746AA2CA5C}"/>
    <dgm:cxn modelId="{02530AC8-A32A-4889-93CF-8A44C0091C34}" type="presOf" srcId="{D80C58BE-68E1-4072-A5D6-6BC8E04E5429}" destId="{28B572BB-BC30-4640-B6C5-02A41EBE2B37}" srcOrd="0" destOrd="0" presId="urn:microsoft.com/office/officeart/2005/8/layout/list1"/>
    <dgm:cxn modelId="{D9213ECD-DE44-482B-BEE7-90A13AD0E059}" type="presOf" srcId="{F4E50E77-087A-48DC-BF3E-63F8138F1F67}" destId="{480FC1CA-8C87-4443-8E4A-423731BE0D04}" srcOrd="0" destOrd="0" presId="urn:microsoft.com/office/officeart/2005/8/layout/list1"/>
    <dgm:cxn modelId="{703BDBE5-BB1B-4A7D-8C0D-D6428681BB29}" type="presOf" srcId="{DAEB0285-7E7E-4B5C-83FF-AF8419EF9DD8}" destId="{8C8A26EA-B4C8-418E-B0CC-80A14EAB7365}" srcOrd="1" destOrd="0" presId="urn:microsoft.com/office/officeart/2005/8/layout/list1"/>
    <dgm:cxn modelId="{51ED59E6-EB64-4A8E-9E83-812B423DC66D}" srcId="{29A8EBFB-AC30-41A0-92FD-93ABEC62157B}" destId="{3B7DB706-784F-4153-B3A6-B26DBE1AC77B}" srcOrd="0" destOrd="0" parTransId="{15C07046-0E87-4D54-B623-3B94FA29DCF6}" sibTransId="{BE2B119C-BF27-4407-A2F5-A4F4196187FE}"/>
    <dgm:cxn modelId="{F79024E7-AE85-4B99-B384-837D3253488C}" type="presOf" srcId="{D80C58BE-68E1-4072-A5D6-6BC8E04E5429}" destId="{34377F3A-7AAA-40F7-A961-75C48A4A5645}" srcOrd="1" destOrd="0" presId="urn:microsoft.com/office/officeart/2005/8/layout/list1"/>
    <dgm:cxn modelId="{64B40CEC-B368-4DF6-87AF-3D81421948A6}" type="presOf" srcId="{C7D61709-877B-43C3-B266-766183073B25}" destId="{997A6C95-2A12-4BB5-99DB-8B02FFA09888}" srcOrd="0" destOrd="0" presId="urn:microsoft.com/office/officeart/2005/8/layout/list1"/>
    <dgm:cxn modelId="{D857ABED-73BB-4227-80CF-BAFBAF053438}" srcId="{29A8EBFB-AC30-41A0-92FD-93ABEC62157B}" destId="{DAEB0285-7E7E-4B5C-83FF-AF8419EF9DD8}" srcOrd="8" destOrd="0" parTransId="{8D778B7E-AE54-4747-9B92-7EE0D6ACFB56}" sibTransId="{66E587F9-C085-4618-9E60-FB92E61E484E}"/>
    <dgm:cxn modelId="{DC86E8EF-8867-4B31-B90D-5F3A1A49D55F}" srcId="{29A8EBFB-AC30-41A0-92FD-93ABEC62157B}" destId="{C7D61709-877B-43C3-B266-766183073B25}" srcOrd="6" destOrd="0" parTransId="{ECDE5D34-56D3-48E0-9C07-D2B645B9F61A}" sibTransId="{DDDCB6FA-9E64-49E1-A7F7-3E3D1D9CB3F7}"/>
    <dgm:cxn modelId="{BC14EFF7-199E-468C-AAE6-FAAC42190316}" srcId="{29A8EBFB-AC30-41A0-92FD-93ABEC62157B}" destId="{924A06D9-6A05-4CEC-912C-E2FF80C029C9}" srcOrd="2" destOrd="0" parTransId="{A97B6A49-132D-4662-AB53-2B06E2D3DCE3}" sibTransId="{BFCD1EAF-EEC8-4FD8-929C-E35FA87E12B8}"/>
    <dgm:cxn modelId="{B93F28F8-C576-4B6C-AC16-36A4658D7706}" type="presOf" srcId="{B4D3FC49-ED1C-413F-9FDD-897D4D945483}" destId="{E0C8543D-FE3D-41B3-A56A-F50263EB0C94}" srcOrd="0" destOrd="0" presId="urn:microsoft.com/office/officeart/2005/8/layout/list1"/>
    <dgm:cxn modelId="{4F5652E6-1775-4C3E-A29E-2DF758CA9BF3}" type="presParOf" srcId="{44EDB377-EE29-4173-BE2E-9F0DDA453353}" destId="{52DE03DB-6204-4060-9964-76ACEEA50FF8}" srcOrd="0" destOrd="0" presId="urn:microsoft.com/office/officeart/2005/8/layout/list1"/>
    <dgm:cxn modelId="{E28AD85D-8A37-4F36-BEF6-BCD0AF648929}" type="presParOf" srcId="{52DE03DB-6204-4060-9964-76ACEEA50FF8}" destId="{CE5C268C-F727-4360-B2B9-BFBB7BBC94FB}" srcOrd="0" destOrd="0" presId="urn:microsoft.com/office/officeart/2005/8/layout/list1"/>
    <dgm:cxn modelId="{ED400AFF-AAD4-439F-8E5B-D373DFC527BA}" type="presParOf" srcId="{52DE03DB-6204-4060-9964-76ACEEA50FF8}" destId="{B1986D58-4A8B-4371-B12F-063345798028}" srcOrd="1" destOrd="0" presId="urn:microsoft.com/office/officeart/2005/8/layout/list1"/>
    <dgm:cxn modelId="{06C05513-494F-4D5D-BD1C-7574AC07B8BF}" type="presParOf" srcId="{44EDB377-EE29-4173-BE2E-9F0DDA453353}" destId="{0F0DF0C0-DF61-4732-B4F6-D95FAD930551}" srcOrd="1" destOrd="0" presId="urn:microsoft.com/office/officeart/2005/8/layout/list1"/>
    <dgm:cxn modelId="{58ECA83B-C88C-4326-97A9-09AD67AE91E3}" type="presParOf" srcId="{44EDB377-EE29-4173-BE2E-9F0DDA453353}" destId="{8C60B557-3044-4F7B-BF34-90ADDC0ACACA}" srcOrd="2" destOrd="0" presId="urn:microsoft.com/office/officeart/2005/8/layout/list1"/>
    <dgm:cxn modelId="{215EBBD4-CF83-43BF-929B-42301FAD274A}" type="presParOf" srcId="{44EDB377-EE29-4173-BE2E-9F0DDA453353}" destId="{725E2D3C-9678-4B1D-9D49-C437ECAC1F6F}" srcOrd="3" destOrd="0" presId="urn:microsoft.com/office/officeart/2005/8/layout/list1"/>
    <dgm:cxn modelId="{E4B83913-95BB-4594-BF35-75405DCC3333}" type="presParOf" srcId="{44EDB377-EE29-4173-BE2E-9F0DDA453353}" destId="{7756873A-99BE-4460-8E63-105A55AE8642}" srcOrd="4" destOrd="0" presId="urn:microsoft.com/office/officeart/2005/8/layout/list1"/>
    <dgm:cxn modelId="{3860762F-BF9B-4F28-8BB0-12A4A18845B8}" type="presParOf" srcId="{7756873A-99BE-4460-8E63-105A55AE8642}" destId="{E980708E-742A-43BD-981D-2A22A404C747}" srcOrd="0" destOrd="0" presId="urn:microsoft.com/office/officeart/2005/8/layout/list1"/>
    <dgm:cxn modelId="{644D5016-876B-4D27-A976-5E13A3806C73}" type="presParOf" srcId="{7756873A-99BE-4460-8E63-105A55AE8642}" destId="{C19FE89D-59CF-438E-9FFA-D681896D3570}" srcOrd="1" destOrd="0" presId="urn:microsoft.com/office/officeart/2005/8/layout/list1"/>
    <dgm:cxn modelId="{797C6B53-7A5C-4D5F-9491-8CFF5E2EA5BF}" type="presParOf" srcId="{44EDB377-EE29-4173-BE2E-9F0DDA453353}" destId="{B58EC31A-B75D-4CCF-B726-F9572EB0BBC4}" srcOrd="5" destOrd="0" presId="urn:microsoft.com/office/officeart/2005/8/layout/list1"/>
    <dgm:cxn modelId="{EE73C6D6-AD25-49A8-AAF4-B1D8F3B696C8}" type="presParOf" srcId="{44EDB377-EE29-4173-BE2E-9F0DDA453353}" destId="{73E53214-7E63-4D9D-8381-31E7A04D1153}" srcOrd="6" destOrd="0" presId="urn:microsoft.com/office/officeart/2005/8/layout/list1"/>
    <dgm:cxn modelId="{9E1BAC17-4122-4136-BFA9-B1FBA51208A6}" type="presParOf" srcId="{44EDB377-EE29-4173-BE2E-9F0DDA453353}" destId="{B192F4B9-1C0F-408A-847A-273E2FDDB618}" srcOrd="7" destOrd="0" presId="urn:microsoft.com/office/officeart/2005/8/layout/list1"/>
    <dgm:cxn modelId="{5DC0D044-C88E-4AD5-8F97-4F481787D8E5}" type="presParOf" srcId="{44EDB377-EE29-4173-BE2E-9F0DDA453353}" destId="{6276BB76-CA57-4584-8CCA-DA4E9F00AE4F}" srcOrd="8" destOrd="0" presId="urn:microsoft.com/office/officeart/2005/8/layout/list1"/>
    <dgm:cxn modelId="{52345F1A-8C3D-4C30-B4F7-952F4B2B6C3D}" type="presParOf" srcId="{6276BB76-CA57-4584-8CCA-DA4E9F00AE4F}" destId="{56C64C7C-054A-492F-8A07-0E7028861D8F}" srcOrd="0" destOrd="0" presId="urn:microsoft.com/office/officeart/2005/8/layout/list1"/>
    <dgm:cxn modelId="{0D900999-66DD-4323-B371-53859CB4ED89}" type="presParOf" srcId="{6276BB76-CA57-4584-8CCA-DA4E9F00AE4F}" destId="{6F0E47A9-F6CB-41BA-9CD2-0C4B70234211}" srcOrd="1" destOrd="0" presId="urn:microsoft.com/office/officeart/2005/8/layout/list1"/>
    <dgm:cxn modelId="{968138B0-5F5D-4A58-9395-5061EC30EB1F}" type="presParOf" srcId="{44EDB377-EE29-4173-BE2E-9F0DDA453353}" destId="{330C2492-C49F-4A1A-96CD-E48F8AE26056}" srcOrd="9" destOrd="0" presId="urn:microsoft.com/office/officeart/2005/8/layout/list1"/>
    <dgm:cxn modelId="{FD25D9BF-2FCB-4881-A60A-374FA5A43118}" type="presParOf" srcId="{44EDB377-EE29-4173-BE2E-9F0DDA453353}" destId="{391F99C3-B05F-49EB-94D2-E6FBA506336B}" srcOrd="10" destOrd="0" presId="urn:microsoft.com/office/officeart/2005/8/layout/list1"/>
    <dgm:cxn modelId="{8DADAB6C-9B15-4B2F-B249-95F35D7CFEB6}" type="presParOf" srcId="{44EDB377-EE29-4173-BE2E-9F0DDA453353}" destId="{5E09AFF4-7A96-44C4-99F8-3FA5B5C2899E}" srcOrd="11" destOrd="0" presId="urn:microsoft.com/office/officeart/2005/8/layout/list1"/>
    <dgm:cxn modelId="{7EBAD4D3-4673-448F-AAB8-89C6FB3C90CC}" type="presParOf" srcId="{44EDB377-EE29-4173-BE2E-9F0DDA453353}" destId="{454B808A-E1F1-4BFE-B2B3-6D284E63F6E3}" srcOrd="12" destOrd="0" presId="urn:microsoft.com/office/officeart/2005/8/layout/list1"/>
    <dgm:cxn modelId="{C0E02226-968E-4A1A-BE71-7A1007F0892E}" type="presParOf" srcId="{454B808A-E1F1-4BFE-B2B3-6D284E63F6E3}" destId="{28B572BB-BC30-4640-B6C5-02A41EBE2B37}" srcOrd="0" destOrd="0" presId="urn:microsoft.com/office/officeart/2005/8/layout/list1"/>
    <dgm:cxn modelId="{DB11C023-ABD9-4D9B-969F-D8AC1BA15AAE}" type="presParOf" srcId="{454B808A-E1F1-4BFE-B2B3-6D284E63F6E3}" destId="{34377F3A-7AAA-40F7-A961-75C48A4A5645}" srcOrd="1" destOrd="0" presId="urn:microsoft.com/office/officeart/2005/8/layout/list1"/>
    <dgm:cxn modelId="{3CB639C2-F880-4628-AD63-E0E2DFA76D37}" type="presParOf" srcId="{44EDB377-EE29-4173-BE2E-9F0DDA453353}" destId="{5D154B55-C46D-4EE5-9B90-908516E2B752}" srcOrd="13" destOrd="0" presId="urn:microsoft.com/office/officeart/2005/8/layout/list1"/>
    <dgm:cxn modelId="{1EF9F3F8-17AC-4C89-A1E7-6BBCF638DC86}" type="presParOf" srcId="{44EDB377-EE29-4173-BE2E-9F0DDA453353}" destId="{21D6C1C0-979F-491A-BA3D-040CF024AB9E}" srcOrd="14" destOrd="0" presId="urn:microsoft.com/office/officeart/2005/8/layout/list1"/>
    <dgm:cxn modelId="{FC25FC2E-98A8-4E67-A1A1-DF278E27CBD9}" type="presParOf" srcId="{44EDB377-EE29-4173-BE2E-9F0DDA453353}" destId="{4784157A-85A2-4063-8AD4-51881F69AC20}" srcOrd="15" destOrd="0" presId="urn:microsoft.com/office/officeart/2005/8/layout/list1"/>
    <dgm:cxn modelId="{20B2084D-C7D1-4CB4-A491-3903BD7D245C}" type="presParOf" srcId="{44EDB377-EE29-4173-BE2E-9F0DDA453353}" destId="{C1284797-CF8B-4A4B-AC0F-43FD121B5D3B}" srcOrd="16" destOrd="0" presId="urn:microsoft.com/office/officeart/2005/8/layout/list1"/>
    <dgm:cxn modelId="{6E328F25-A667-4A67-9DBE-B6A3418EFC7E}" type="presParOf" srcId="{C1284797-CF8B-4A4B-AC0F-43FD121B5D3B}" destId="{E0C8543D-FE3D-41B3-A56A-F50263EB0C94}" srcOrd="0" destOrd="0" presId="urn:microsoft.com/office/officeart/2005/8/layout/list1"/>
    <dgm:cxn modelId="{5FC0494F-774E-4EBE-AD6B-4954DC316EBD}" type="presParOf" srcId="{C1284797-CF8B-4A4B-AC0F-43FD121B5D3B}" destId="{ACAA30B5-21E5-490C-A533-F1163B28921D}" srcOrd="1" destOrd="0" presId="urn:microsoft.com/office/officeart/2005/8/layout/list1"/>
    <dgm:cxn modelId="{F14551F0-3EC9-4FEB-AF68-BE52E40426A6}" type="presParOf" srcId="{44EDB377-EE29-4173-BE2E-9F0DDA453353}" destId="{752C0BC4-2FD9-433A-87D4-22540A4F6E5A}" srcOrd="17" destOrd="0" presId="urn:microsoft.com/office/officeart/2005/8/layout/list1"/>
    <dgm:cxn modelId="{F77846D3-12F4-48F4-B83F-439F7838F200}" type="presParOf" srcId="{44EDB377-EE29-4173-BE2E-9F0DDA453353}" destId="{289770DE-C6E7-48EB-B6F4-8257501A5A74}" srcOrd="18" destOrd="0" presId="urn:microsoft.com/office/officeart/2005/8/layout/list1"/>
    <dgm:cxn modelId="{2193A7B2-F4CC-49B8-A98B-1008651E9828}" type="presParOf" srcId="{44EDB377-EE29-4173-BE2E-9F0DDA453353}" destId="{A9ACAA94-FC36-488C-9935-CA972C522CF3}" srcOrd="19" destOrd="0" presId="urn:microsoft.com/office/officeart/2005/8/layout/list1"/>
    <dgm:cxn modelId="{73B0BA43-800B-4A4D-AF45-CDFD29C08013}" type="presParOf" srcId="{44EDB377-EE29-4173-BE2E-9F0DDA453353}" destId="{EF82FFDB-BBF0-4EDE-A927-1E9891D67F7C}" srcOrd="20" destOrd="0" presId="urn:microsoft.com/office/officeart/2005/8/layout/list1"/>
    <dgm:cxn modelId="{5EA83F72-C31F-4DAC-B57A-C0DD7D09DAAB}" type="presParOf" srcId="{EF82FFDB-BBF0-4EDE-A927-1E9891D67F7C}" destId="{7ABAC316-168D-44B0-BE93-BA7A94DD3CFB}" srcOrd="0" destOrd="0" presId="urn:microsoft.com/office/officeart/2005/8/layout/list1"/>
    <dgm:cxn modelId="{891C37AF-460C-413E-B0BB-43A6F7B4D187}" type="presParOf" srcId="{EF82FFDB-BBF0-4EDE-A927-1E9891D67F7C}" destId="{7DE2CF75-A21B-4995-9E6A-A66BDA7C1FF9}" srcOrd="1" destOrd="0" presId="urn:microsoft.com/office/officeart/2005/8/layout/list1"/>
    <dgm:cxn modelId="{5FA06247-F934-4E0C-9C5F-C38A2DB469E6}" type="presParOf" srcId="{44EDB377-EE29-4173-BE2E-9F0DDA453353}" destId="{E39C4A16-7CAB-4ABB-82F8-FDE999878C86}" srcOrd="21" destOrd="0" presId="urn:microsoft.com/office/officeart/2005/8/layout/list1"/>
    <dgm:cxn modelId="{0F284F8D-379D-4832-9DA7-E82BC739FE7E}" type="presParOf" srcId="{44EDB377-EE29-4173-BE2E-9F0DDA453353}" destId="{E19B000C-D666-4046-AD54-2A175EBCF34E}" srcOrd="22" destOrd="0" presId="urn:microsoft.com/office/officeart/2005/8/layout/list1"/>
    <dgm:cxn modelId="{DF0DDCFD-BEB9-47E0-8EFB-08F3A4C1F42F}" type="presParOf" srcId="{44EDB377-EE29-4173-BE2E-9F0DDA453353}" destId="{0A712BA1-D158-4CFB-B8C5-067DFF6F33D9}" srcOrd="23" destOrd="0" presId="urn:microsoft.com/office/officeart/2005/8/layout/list1"/>
    <dgm:cxn modelId="{9CDBB685-9F2C-49F1-98FB-C05E0AF403DC}" type="presParOf" srcId="{44EDB377-EE29-4173-BE2E-9F0DDA453353}" destId="{31C9E795-0CF1-47BA-BD2F-B750D65CFFBA}" srcOrd="24" destOrd="0" presId="urn:microsoft.com/office/officeart/2005/8/layout/list1"/>
    <dgm:cxn modelId="{BAA94613-3C59-4EE1-B2A9-9DD3468BC5E4}" type="presParOf" srcId="{31C9E795-0CF1-47BA-BD2F-B750D65CFFBA}" destId="{997A6C95-2A12-4BB5-99DB-8B02FFA09888}" srcOrd="0" destOrd="0" presId="urn:microsoft.com/office/officeart/2005/8/layout/list1"/>
    <dgm:cxn modelId="{BE679915-0648-45A4-B70A-530EB876F099}" type="presParOf" srcId="{31C9E795-0CF1-47BA-BD2F-B750D65CFFBA}" destId="{636536BB-C765-429E-A1A0-402CC8B525B7}" srcOrd="1" destOrd="0" presId="urn:microsoft.com/office/officeart/2005/8/layout/list1"/>
    <dgm:cxn modelId="{D9791EF8-0A25-401F-9389-8960B50E7F52}" type="presParOf" srcId="{44EDB377-EE29-4173-BE2E-9F0DDA453353}" destId="{8BB9AC0F-6C7E-4F90-A0E8-B5CC778472AD}" srcOrd="25" destOrd="0" presId="urn:microsoft.com/office/officeart/2005/8/layout/list1"/>
    <dgm:cxn modelId="{EC9DE237-AEF9-475B-9B86-90FC263B2B2F}" type="presParOf" srcId="{44EDB377-EE29-4173-BE2E-9F0DDA453353}" destId="{A65DD966-686D-48DA-94BC-B9EEEDDF144F}" srcOrd="26" destOrd="0" presId="urn:microsoft.com/office/officeart/2005/8/layout/list1"/>
    <dgm:cxn modelId="{E7FE35A1-D879-436E-BA7B-20F3132933F2}" type="presParOf" srcId="{44EDB377-EE29-4173-BE2E-9F0DDA453353}" destId="{CCEE1015-12F6-4C1B-B716-E2C853806B48}" srcOrd="27" destOrd="0" presId="urn:microsoft.com/office/officeart/2005/8/layout/list1"/>
    <dgm:cxn modelId="{CA082888-3179-496D-A7C4-7ED3F1CF0144}" type="presParOf" srcId="{44EDB377-EE29-4173-BE2E-9F0DDA453353}" destId="{F0C89BAE-821E-47ED-B2CE-7F7D9404372D}" srcOrd="28" destOrd="0" presId="urn:microsoft.com/office/officeart/2005/8/layout/list1"/>
    <dgm:cxn modelId="{CB35AB13-9680-4C52-A07D-8A442C40AFFA}" type="presParOf" srcId="{F0C89BAE-821E-47ED-B2CE-7F7D9404372D}" destId="{7AC47940-EA40-4C21-92C3-326062E45C61}" srcOrd="0" destOrd="0" presId="urn:microsoft.com/office/officeart/2005/8/layout/list1"/>
    <dgm:cxn modelId="{48EAEB5D-153A-4548-85CD-9685D479BA7B}" type="presParOf" srcId="{F0C89BAE-821E-47ED-B2CE-7F7D9404372D}" destId="{38A55FFA-A0BF-474F-B1E2-233669C2C6A7}" srcOrd="1" destOrd="0" presId="urn:microsoft.com/office/officeart/2005/8/layout/list1"/>
    <dgm:cxn modelId="{2B35CE23-BB08-487A-9E1A-768385941ACE}" type="presParOf" srcId="{44EDB377-EE29-4173-BE2E-9F0DDA453353}" destId="{697ED104-4A7B-497B-9B68-F1950DCAF8F4}" srcOrd="29" destOrd="0" presId="urn:microsoft.com/office/officeart/2005/8/layout/list1"/>
    <dgm:cxn modelId="{D108C0D3-C5A9-4D8A-AE7A-F377D3F7C104}" type="presParOf" srcId="{44EDB377-EE29-4173-BE2E-9F0DDA453353}" destId="{1D2264C8-42B9-4949-9245-4502F47194ED}" srcOrd="30" destOrd="0" presId="urn:microsoft.com/office/officeart/2005/8/layout/list1"/>
    <dgm:cxn modelId="{640B70AF-5697-4182-826F-F78B13DE56D2}" type="presParOf" srcId="{44EDB377-EE29-4173-BE2E-9F0DDA453353}" destId="{DF63555A-ADE2-4298-A307-388FE7BF6723}" srcOrd="31" destOrd="0" presId="urn:microsoft.com/office/officeart/2005/8/layout/list1"/>
    <dgm:cxn modelId="{D9DDEEEF-721C-4F0C-B201-437F296FE6C4}" type="presParOf" srcId="{44EDB377-EE29-4173-BE2E-9F0DDA453353}" destId="{4F2B62CD-9D47-4CFE-869A-180B8ED20EE2}" srcOrd="32" destOrd="0" presId="urn:microsoft.com/office/officeart/2005/8/layout/list1"/>
    <dgm:cxn modelId="{197D9C68-DF38-46C8-BB36-58D8DD0AE087}" type="presParOf" srcId="{4F2B62CD-9D47-4CFE-869A-180B8ED20EE2}" destId="{55050C36-48CF-4875-A997-F8795B6E6C42}" srcOrd="0" destOrd="0" presId="urn:microsoft.com/office/officeart/2005/8/layout/list1"/>
    <dgm:cxn modelId="{9BD5E5FF-3965-4345-9C85-4E91C8D4CA10}" type="presParOf" srcId="{4F2B62CD-9D47-4CFE-869A-180B8ED20EE2}" destId="{8C8A26EA-B4C8-418E-B0CC-80A14EAB7365}" srcOrd="1" destOrd="0" presId="urn:microsoft.com/office/officeart/2005/8/layout/list1"/>
    <dgm:cxn modelId="{72FBF182-47B5-4DF3-AA5C-F2C34BCC6004}" type="presParOf" srcId="{44EDB377-EE29-4173-BE2E-9F0DDA453353}" destId="{A5B56C88-91BD-48CB-AC45-9A0C725EE50B}" srcOrd="33" destOrd="0" presId="urn:microsoft.com/office/officeart/2005/8/layout/list1"/>
    <dgm:cxn modelId="{F3667E67-A799-4535-8C43-E7BB879DE400}" type="presParOf" srcId="{44EDB377-EE29-4173-BE2E-9F0DDA453353}" destId="{4C62C41A-796B-483E-8070-7E3A0E1A445F}" srcOrd="34" destOrd="0" presId="urn:microsoft.com/office/officeart/2005/8/layout/list1"/>
    <dgm:cxn modelId="{23DADCF7-9B04-410B-844C-E63E1A952897}" type="presParOf" srcId="{44EDB377-EE29-4173-BE2E-9F0DDA453353}" destId="{26CD72B4-5712-4A27-909E-20690DA25E82}" srcOrd="35" destOrd="0" presId="urn:microsoft.com/office/officeart/2005/8/layout/list1"/>
    <dgm:cxn modelId="{3A06CAC6-625A-423B-AA20-95A04399DAA0}" type="presParOf" srcId="{44EDB377-EE29-4173-BE2E-9F0DDA453353}" destId="{57100CF5-12E4-41AD-964A-8FE8D800A765}" srcOrd="36" destOrd="0" presId="urn:microsoft.com/office/officeart/2005/8/layout/list1"/>
    <dgm:cxn modelId="{750445F7-DDD2-40A9-A03F-446D2A8362BA}" type="presParOf" srcId="{57100CF5-12E4-41AD-964A-8FE8D800A765}" destId="{480FC1CA-8C87-4443-8E4A-423731BE0D04}" srcOrd="0" destOrd="0" presId="urn:microsoft.com/office/officeart/2005/8/layout/list1"/>
    <dgm:cxn modelId="{9141D177-1691-4D62-B24A-642C92DD8D51}" type="presParOf" srcId="{57100CF5-12E4-41AD-964A-8FE8D800A765}" destId="{66C28E1E-EDDD-4CDB-93A8-08575B768433}" srcOrd="1" destOrd="0" presId="urn:microsoft.com/office/officeart/2005/8/layout/list1"/>
    <dgm:cxn modelId="{CEF7B095-CC62-49D2-81FD-DA090DC46092}" type="presParOf" srcId="{44EDB377-EE29-4173-BE2E-9F0DDA453353}" destId="{262064AE-897A-4007-96C0-7EBBD37E6799}" srcOrd="37" destOrd="0" presId="urn:microsoft.com/office/officeart/2005/8/layout/list1"/>
    <dgm:cxn modelId="{EA256BD7-D184-434B-8714-D568E37DE12E}" type="presParOf" srcId="{44EDB377-EE29-4173-BE2E-9F0DDA453353}" destId="{A4970F08-7E6D-401F-A54F-A7D82129332D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9A8EBFB-AC30-41A0-92FD-93ABEC62157B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3B7DB706-784F-4153-B3A6-B26DBE1AC77B}">
      <dgm:prSet custT="1"/>
      <dgm:spPr/>
      <dgm:t>
        <a:bodyPr/>
        <a:lstStyle/>
        <a:p>
          <a:r>
            <a:rPr lang="tr-TR" sz="1600" b="1" i="0" u="none" dirty="0"/>
            <a:t>Ağız ve Diş Sağlığı Programı = 169 </a:t>
          </a:r>
          <a:endParaRPr lang="tr-TR" sz="1600" dirty="0"/>
        </a:p>
      </dgm:t>
    </dgm:pt>
    <dgm:pt modelId="{15C07046-0E87-4D54-B623-3B94FA29DCF6}" type="parTrans" cxnId="{51ED59E6-EB64-4A8E-9E83-812B423DC66D}">
      <dgm:prSet/>
      <dgm:spPr/>
      <dgm:t>
        <a:bodyPr/>
        <a:lstStyle/>
        <a:p>
          <a:endParaRPr lang="tr-TR" sz="4000"/>
        </a:p>
      </dgm:t>
    </dgm:pt>
    <dgm:pt modelId="{BE2B119C-BF27-4407-A2F5-A4F4196187FE}" type="sibTrans" cxnId="{51ED59E6-EB64-4A8E-9E83-812B423DC66D}">
      <dgm:prSet/>
      <dgm:spPr/>
      <dgm:t>
        <a:bodyPr/>
        <a:lstStyle/>
        <a:p>
          <a:endParaRPr lang="tr-TR" sz="4000"/>
        </a:p>
      </dgm:t>
    </dgm:pt>
    <dgm:pt modelId="{CE275FFD-6DC5-4277-839F-931164709C6C}">
      <dgm:prSet custT="1"/>
      <dgm:spPr/>
      <dgm:t>
        <a:bodyPr/>
        <a:lstStyle/>
        <a:p>
          <a:r>
            <a:rPr lang="tr-TR" sz="1600" b="1" i="0" u="none" dirty="0"/>
            <a:t>Anestezi Programı = 163</a:t>
          </a:r>
          <a:endParaRPr lang="tr-TR" sz="1600" b="0" i="0" u="none" dirty="0"/>
        </a:p>
      </dgm:t>
    </dgm:pt>
    <dgm:pt modelId="{E558BFC2-3C10-471F-8A19-93453E3D150A}" type="parTrans" cxnId="{C10F3EC2-CE78-4F07-B8A3-25E19EE3F167}">
      <dgm:prSet/>
      <dgm:spPr/>
      <dgm:t>
        <a:bodyPr/>
        <a:lstStyle/>
        <a:p>
          <a:endParaRPr lang="tr-TR" sz="4000"/>
        </a:p>
      </dgm:t>
    </dgm:pt>
    <dgm:pt modelId="{0D4CDA52-4C01-4ED6-8BCE-F6746AA2CA5C}" type="sibTrans" cxnId="{C10F3EC2-CE78-4F07-B8A3-25E19EE3F167}">
      <dgm:prSet/>
      <dgm:spPr/>
      <dgm:t>
        <a:bodyPr/>
        <a:lstStyle/>
        <a:p>
          <a:endParaRPr lang="tr-TR" sz="4000"/>
        </a:p>
      </dgm:t>
    </dgm:pt>
    <dgm:pt modelId="{924A06D9-6A05-4CEC-912C-E2FF80C029C9}">
      <dgm:prSet custT="1"/>
      <dgm:spPr/>
      <dgm:t>
        <a:bodyPr/>
        <a:lstStyle/>
        <a:p>
          <a:r>
            <a:rPr lang="tr-TR" sz="1600" b="1" i="0" u="none" dirty="0"/>
            <a:t>İlk ve Acil Yardım Programı = 141</a:t>
          </a:r>
          <a:endParaRPr lang="tr-TR" sz="1600" b="0" i="0" u="none" dirty="0"/>
        </a:p>
      </dgm:t>
    </dgm:pt>
    <dgm:pt modelId="{A97B6A49-132D-4662-AB53-2B06E2D3DCE3}" type="parTrans" cxnId="{BC14EFF7-199E-468C-AAE6-FAAC42190316}">
      <dgm:prSet/>
      <dgm:spPr/>
      <dgm:t>
        <a:bodyPr/>
        <a:lstStyle/>
        <a:p>
          <a:endParaRPr lang="tr-TR" sz="4000"/>
        </a:p>
      </dgm:t>
    </dgm:pt>
    <dgm:pt modelId="{BFCD1EAF-EEC8-4FD8-929C-E35FA87E12B8}" type="sibTrans" cxnId="{BC14EFF7-199E-468C-AAE6-FAAC42190316}">
      <dgm:prSet/>
      <dgm:spPr/>
      <dgm:t>
        <a:bodyPr/>
        <a:lstStyle/>
        <a:p>
          <a:endParaRPr lang="tr-TR" sz="4000"/>
        </a:p>
      </dgm:t>
    </dgm:pt>
    <dgm:pt modelId="{D80C58BE-68E1-4072-A5D6-6BC8E04E5429}">
      <dgm:prSet custT="1"/>
      <dgm:spPr/>
      <dgm:t>
        <a:bodyPr/>
        <a:lstStyle/>
        <a:p>
          <a:r>
            <a:rPr lang="tr-TR" sz="1600" b="1" i="0" u="none" dirty="0"/>
            <a:t>Nükleer Tıp Teknikleri= 142</a:t>
          </a:r>
          <a:endParaRPr lang="tr-TR" sz="1600" b="0" i="0" u="none" dirty="0"/>
        </a:p>
      </dgm:t>
    </dgm:pt>
    <dgm:pt modelId="{B87F9443-C464-40D7-A0A4-3B16E8F1F2A8}" type="parTrans" cxnId="{67ED4C26-14EB-4D98-ACD3-04995C1A4101}">
      <dgm:prSet/>
      <dgm:spPr/>
      <dgm:t>
        <a:bodyPr/>
        <a:lstStyle/>
        <a:p>
          <a:endParaRPr lang="tr-TR" sz="4000"/>
        </a:p>
      </dgm:t>
    </dgm:pt>
    <dgm:pt modelId="{248A8EA4-214D-4D37-BB0F-6B323D67A249}" type="sibTrans" cxnId="{67ED4C26-14EB-4D98-ACD3-04995C1A4101}">
      <dgm:prSet/>
      <dgm:spPr/>
      <dgm:t>
        <a:bodyPr/>
        <a:lstStyle/>
        <a:p>
          <a:endParaRPr lang="tr-TR" sz="4000"/>
        </a:p>
      </dgm:t>
    </dgm:pt>
    <dgm:pt modelId="{B4D3FC49-ED1C-413F-9FDD-897D4D945483}">
      <dgm:prSet custT="1"/>
      <dgm:spPr/>
      <dgm:t>
        <a:bodyPr/>
        <a:lstStyle/>
        <a:p>
          <a:r>
            <a:rPr lang="tr-TR" sz="1600" b="1" i="0" u="none" dirty="0"/>
            <a:t>Odyometri Programı= 157</a:t>
          </a:r>
          <a:endParaRPr lang="tr-TR" sz="1600" b="0" i="0" u="none" dirty="0"/>
        </a:p>
      </dgm:t>
    </dgm:pt>
    <dgm:pt modelId="{77D1E8CC-F25E-4823-A24B-A23693568745}" type="parTrans" cxnId="{E89BFA5E-A39F-4E13-8700-2C0FC230AF8A}">
      <dgm:prSet/>
      <dgm:spPr/>
      <dgm:t>
        <a:bodyPr/>
        <a:lstStyle/>
        <a:p>
          <a:endParaRPr lang="tr-TR" sz="4000"/>
        </a:p>
      </dgm:t>
    </dgm:pt>
    <dgm:pt modelId="{1B434D52-F409-48C1-9546-D4A6CDCD1708}" type="sibTrans" cxnId="{E89BFA5E-A39F-4E13-8700-2C0FC230AF8A}">
      <dgm:prSet/>
      <dgm:spPr/>
      <dgm:t>
        <a:bodyPr/>
        <a:lstStyle/>
        <a:p>
          <a:endParaRPr lang="tr-TR" sz="4000"/>
        </a:p>
      </dgm:t>
    </dgm:pt>
    <dgm:pt modelId="{5BF59F36-9716-487E-AC92-BAF64468C9BD}">
      <dgm:prSet custT="1"/>
      <dgm:spPr/>
      <dgm:t>
        <a:bodyPr/>
        <a:lstStyle/>
        <a:p>
          <a:r>
            <a:rPr lang="tr-TR" sz="1600" b="1" i="0" u="none" dirty="0"/>
            <a:t>Radyoterapi Programı = 174</a:t>
          </a:r>
          <a:endParaRPr lang="tr-TR" sz="1600" b="0" i="0" u="none" dirty="0"/>
        </a:p>
      </dgm:t>
    </dgm:pt>
    <dgm:pt modelId="{1F148015-64A1-44FA-A591-D17780F76A70}" type="parTrans" cxnId="{07AA5A10-8DD8-42DE-A39E-2E762446AB1A}">
      <dgm:prSet/>
      <dgm:spPr/>
      <dgm:t>
        <a:bodyPr/>
        <a:lstStyle/>
        <a:p>
          <a:endParaRPr lang="tr-TR" sz="4000"/>
        </a:p>
      </dgm:t>
    </dgm:pt>
    <dgm:pt modelId="{DB70C3DE-D3D1-49B5-A117-25E9A1488E69}" type="sibTrans" cxnId="{07AA5A10-8DD8-42DE-A39E-2E762446AB1A}">
      <dgm:prSet/>
      <dgm:spPr/>
      <dgm:t>
        <a:bodyPr/>
        <a:lstStyle/>
        <a:p>
          <a:endParaRPr lang="tr-TR" sz="4000"/>
        </a:p>
      </dgm:t>
    </dgm:pt>
    <dgm:pt modelId="{C7D61709-877B-43C3-B266-766183073B25}">
      <dgm:prSet custT="1"/>
      <dgm:spPr/>
      <dgm:t>
        <a:bodyPr/>
        <a:lstStyle/>
        <a:p>
          <a:r>
            <a:rPr lang="tr-TR" sz="1600" b="1" i="0" u="none" dirty="0"/>
            <a:t>Tıbbi </a:t>
          </a:r>
          <a:r>
            <a:rPr lang="tr-TR" sz="1600" b="1" i="0" u="none" dirty="0" err="1"/>
            <a:t>Dökümantasyon</a:t>
          </a:r>
          <a:r>
            <a:rPr lang="tr-TR" sz="1600" b="1" i="0" u="none" dirty="0"/>
            <a:t> ve Sekreterlik Programı = 147</a:t>
          </a:r>
          <a:endParaRPr lang="tr-TR" sz="1600" b="0" i="0" u="none" dirty="0"/>
        </a:p>
      </dgm:t>
    </dgm:pt>
    <dgm:pt modelId="{ECDE5D34-56D3-48E0-9C07-D2B645B9F61A}" type="parTrans" cxnId="{DC86E8EF-8867-4B31-B90D-5F3A1A49D55F}">
      <dgm:prSet/>
      <dgm:spPr/>
      <dgm:t>
        <a:bodyPr/>
        <a:lstStyle/>
        <a:p>
          <a:endParaRPr lang="tr-TR" sz="4000"/>
        </a:p>
      </dgm:t>
    </dgm:pt>
    <dgm:pt modelId="{DDDCB6FA-9E64-49E1-A7F7-3E3D1D9CB3F7}" type="sibTrans" cxnId="{DC86E8EF-8867-4B31-B90D-5F3A1A49D55F}">
      <dgm:prSet/>
      <dgm:spPr/>
      <dgm:t>
        <a:bodyPr/>
        <a:lstStyle/>
        <a:p>
          <a:endParaRPr lang="tr-TR" sz="4000"/>
        </a:p>
      </dgm:t>
    </dgm:pt>
    <dgm:pt modelId="{E0879692-E354-4D4B-980D-78A1EF2B975C}">
      <dgm:prSet custT="1"/>
      <dgm:spPr/>
      <dgm:t>
        <a:bodyPr/>
        <a:lstStyle/>
        <a:p>
          <a:r>
            <a:rPr lang="tr-TR" sz="1600" b="1" i="0" u="none" dirty="0"/>
            <a:t>Tıbbi Görüntüleme Tek. Programı = 177</a:t>
          </a:r>
          <a:endParaRPr lang="tr-TR" sz="1600" b="0" i="0" u="none" dirty="0"/>
        </a:p>
      </dgm:t>
    </dgm:pt>
    <dgm:pt modelId="{71B00475-EF82-47BF-A07B-32DB4C8F700A}" type="parTrans" cxnId="{27200C9A-2FD0-43C6-A91A-5F960E62F622}">
      <dgm:prSet/>
      <dgm:spPr/>
      <dgm:t>
        <a:bodyPr/>
        <a:lstStyle/>
        <a:p>
          <a:endParaRPr lang="tr-TR" sz="4000"/>
        </a:p>
      </dgm:t>
    </dgm:pt>
    <dgm:pt modelId="{C5EED0DF-9121-43D0-9E01-CC3964A7B571}" type="sibTrans" cxnId="{27200C9A-2FD0-43C6-A91A-5F960E62F622}">
      <dgm:prSet/>
      <dgm:spPr/>
      <dgm:t>
        <a:bodyPr/>
        <a:lstStyle/>
        <a:p>
          <a:endParaRPr lang="tr-TR" sz="4000"/>
        </a:p>
      </dgm:t>
    </dgm:pt>
    <dgm:pt modelId="{DAEB0285-7E7E-4B5C-83FF-AF8419EF9DD8}">
      <dgm:prSet custT="1"/>
      <dgm:spPr/>
      <dgm:t>
        <a:bodyPr/>
        <a:lstStyle/>
        <a:p>
          <a:r>
            <a:rPr lang="tr-TR" sz="1600" b="1" i="0" u="none" dirty="0"/>
            <a:t>Tıbbi Laboratuvar Tek. Programı = 173</a:t>
          </a:r>
          <a:endParaRPr lang="tr-TR" sz="1600" b="0" i="0" u="none" dirty="0"/>
        </a:p>
      </dgm:t>
    </dgm:pt>
    <dgm:pt modelId="{8D778B7E-AE54-4747-9B92-7EE0D6ACFB56}" type="parTrans" cxnId="{D857ABED-73BB-4227-80CF-BAFBAF053438}">
      <dgm:prSet/>
      <dgm:spPr/>
      <dgm:t>
        <a:bodyPr/>
        <a:lstStyle/>
        <a:p>
          <a:endParaRPr lang="tr-TR" sz="4000"/>
        </a:p>
      </dgm:t>
    </dgm:pt>
    <dgm:pt modelId="{66E587F9-C085-4618-9E60-FB92E61E484E}" type="sibTrans" cxnId="{D857ABED-73BB-4227-80CF-BAFBAF053438}">
      <dgm:prSet/>
      <dgm:spPr/>
      <dgm:t>
        <a:bodyPr/>
        <a:lstStyle/>
        <a:p>
          <a:endParaRPr lang="tr-TR" sz="4000"/>
        </a:p>
      </dgm:t>
    </dgm:pt>
    <dgm:pt modelId="{9DE1AD96-A763-4029-A1C6-06CA35C13BAF}">
      <dgm:prSet custT="1"/>
      <dgm:spPr/>
      <dgm:t>
        <a:bodyPr/>
        <a:lstStyle/>
        <a:p>
          <a:r>
            <a:rPr lang="tr-TR" sz="1600" b="1" i="0" u="none" dirty="0"/>
            <a:t>Biyomedikal Cihaz Tek. Programı =27</a:t>
          </a:r>
          <a:endParaRPr lang="tr-TR" sz="1600" b="0" i="0" u="none" dirty="0"/>
        </a:p>
      </dgm:t>
    </dgm:pt>
    <dgm:pt modelId="{0C84109C-EF45-4A3D-B3A3-4F681B81D216}" type="parTrans" cxnId="{B9F9388F-7222-4FC6-AD37-0992C33CA44A}">
      <dgm:prSet/>
      <dgm:spPr/>
      <dgm:t>
        <a:bodyPr/>
        <a:lstStyle/>
        <a:p>
          <a:endParaRPr lang="tr-TR"/>
        </a:p>
      </dgm:t>
    </dgm:pt>
    <dgm:pt modelId="{9A935709-0650-41C8-9EA2-15F24E9F371D}" type="sibTrans" cxnId="{B9F9388F-7222-4FC6-AD37-0992C33CA44A}">
      <dgm:prSet/>
      <dgm:spPr/>
      <dgm:t>
        <a:bodyPr/>
        <a:lstStyle/>
        <a:p>
          <a:endParaRPr lang="tr-TR"/>
        </a:p>
      </dgm:t>
    </dgm:pt>
    <dgm:pt modelId="{44EDB377-EE29-4173-BE2E-9F0DDA453353}" type="pres">
      <dgm:prSet presAssocID="{29A8EBFB-AC30-41A0-92FD-93ABEC62157B}" presName="linear" presStyleCnt="0">
        <dgm:presLayoutVars>
          <dgm:dir/>
          <dgm:animLvl val="lvl"/>
          <dgm:resizeHandles val="exact"/>
        </dgm:presLayoutVars>
      </dgm:prSet>
      <dgm:spPr/>
    </dgm:pt>
    <dgm:pt modelId="{52DE03DB-6204-4060-9964-76ACEEA50FF8}" type="pres">
      <dgm:prSet presAssocID="{3B7DB706-784F-4153-B3A6-B26DBE1AC77B}" presName="parentLin" presStyleCnt="0"/>
      <dgm:spPr/>
    </dgm:pt>
    <dgm:pt modelId="{CE5C268C-F727-4360-B2B9-BFBB7BBC94FB}" type="pres">
      <dgm:prSet presAssocID="{3B7DB706-784F-4153-B3A6-B26DBE1AC77B}" presName="parentLeftMargin" presStyleLbl="node1" presStyleIdx="0" presStyleCnt="10"/>
      <dgm:spPr/>
    </dgm:pt>
    <dgm:pt modelId="{B1986D58-4A8B-4371-B12F-063345798028}" type="pres">
      <dgm:prSet presAssocID="{3B7DB706-784F-4153-B3A6-B26DBE1AC77B}" presName="parentText" presStyleLbl="node1" presStyleIdx="0" presStyleCnt="10">
        <dgm:presLayoutVars>
          <dgm:chMax val="0"/>
          <dgm:bulletEnabled val="1"/>
        </dgm:presLayoutVars>
      </dgm:prSet>
      <dgm:spPr/>
    </dgm:pt>
    <dgm:pt modelId="{0F0DF0C0-DF61-4732-B4F6-D95FAD930551}" type="pres">
      <dgm:prSet presAssocID="{3B7DB706-784F-4153-B3A6-B26DBE1AC77B}" presName="negativeSpace" presStyleCnt="0"/>
      <dgm:spPr/>
    </dgm:pt>
    <dgm:pt modelId="{8C60B557-3044-4F7B-BF34-90ADDC0ACACA}" type="pres">
      <dgm:prSet presAssocID="{3B7DB706-784F-4153-B3A6-B26DBE1AC77B}" presName="childText" presStyleLbl="conFgAcc1" presStyleIdx="0" presStyleCnt="10">
        <dgm:presLayoutVars>
          <dgm:bulletEnabled val="1"/>
        </dgm:presLayoutVars>
      </dgm:prSet>
      <dgm:spPr/>
    </dgm:pt>
    <dgm:pt modelId="{725E2D3C-9678-4B1D-9D49-C437ECAC1F6F}" type="pres">
      <dgm:prSet presAssocID="{BE2B119C-BF27-4407-A2F5-A4F4196187FE}" presName="spaceBetweenRectangles" presStyleCnt="0"/>
      <dgm:spPr/>
    </dgm:pt>
    <dgm:pt modelId="{7756873A-99BE-4460-8E63-105A55AE8642}" type="pres">
      <dgm:prSet presAssocID="{CE275FFD-6DC5-4277-839F-931164709C6C}" presName="parentLin" presStyleCnt="0"/>
      <dgm:spPr/>
    </dgm:pt>
    <dgm:pt modelId="{E980708E-742A-43BD-981D-2A22A404C747}" type="pres">
      <dgm:prSet presAssocID="{CE275FFD-6DC5-4277-839F-931164709C6C}" presName="parentLeftMargin" presStyleLbl="node1" presStyleIdx="0" presStyleCnt="10"/>
      <dgm:spPr/>
    </dgm:pt>
    <dgm:pt modelId="{C19FE89D-59CF-438E-9FFA-D681896D3570}" type="pres">
      <dgm:prSet presAssocID="{CE275FFD-6DC5-4277-839F-931164709C6C}" presName="parentText" presStyleLbl="node1" presStyleIdx="1" presStyleCnt="10">
        <dgm:presLayoutVars>
          <dgm:chMax val="0"/>
          <dgm:bulletEnabled val="1"/>
        </dgm:presLayoutVars>
      </dgm:prSet>
      <dgm:spPr/>
    </dgm:pt>
    <dgm:pt modelId="{B58EC31A-B75D-4CCF-B726-F9572EB0BBC4}" type="pres">
      <dgm:prSet presAssocID="{CE275FFD-6DC5-4277-839F-931164709C6C}" presName="negativeSpace" presStyleCnt="0"/>
      <dgm:spPr/>
    </dgm:pt>
    <dgm:pt modelId="{73E53214-7E63-4D9D-8381-31E7A04D1153}" type="pres">
      <dgm:prSet presAssocID="{CE275FFD-6DC5-4277-839F-931164709C6C}" presName="childText" presStyleLbl="conFgAcc1" presStyleIdx="1" presStyleCnt="10">
        <dgm:presLayoutVars>
          <dgm:bulletEnabled val="1"/>
        </dgm:presLayoutVars>
      </dgm:prSet>
      <dgm:spPr/>
    </dgm:pt>
    <dgm:pt modelId="{B192F4B9-1C0F-408A-847A-273E2FDDB618}" type="pres">
      <dgm:prSet presAssocID="{0D4CDA52-4C01-4ED6-8BCE-F6746AA2CA5C}" presName="spaceBetweenRectangles" presStyleCnt="0"/>
      <dgm:spPr/>
    </dgm:pt>
    <dgm:pt modelId="{6276BB76-CA57-4584-8CCA-DA4E9F00AE4F}" type="pres">
      <dgm:prSet presAssocID="{924A06D9-6A05-4CEC-912C-E2FF80C029C9}" presName="parentLin" presStyleCnt="0"/>
      <dgm:spPr/>
    </dgm:pt>
    <dgm:pt modelId="{56C64C7C-054A-492F-8A07-0E7028861D8F}" type="pres">
      <dgm:prSet presAssocID="{924A06D9-6A05-4CEC-912C-E2FF80C029C9}" presName="parentLeftMargin" presStyleLbl="node1" presStyleIdx="1" presStyleCnt="10"/>
      <dgm:spPr/>
    </dgm:pt>
    <dgm:pt modelId="{6F0E47A9-F6CB-41BA-9CD2-0C4B70234211}" type="pres">
      <dgm:prSet presAssocID="{924A06D9-6A05-4CEC-912C-E2FF80C029C9}" presName="parentText" presStyleLbl="node1" presStyleIdx="2" presStyleCnt="10">
        <dgm:presLayoutVars>
          <dgm:chMax val="0"/>
          <dgm:bulletEnabled val="1"/>
        </dgm:presLayoutVars>
      </dgm:prSet>
      <dgm:spPr/>
    </dgm:pt>
    <dgm:pt modelId="{330C2492-C49F-4A1A-96CD-E48F8AE26056}" type="pres">
      <dgm:prSet presAssocID="{924A06D9-6A05-4CEC-912C-E2FF80C029C9}" presName="negativeSpace" presStyleCnt="0"/>
      <dgm:spPr/>
    </dgm:pt>
    <dgm:pt modelId="{391F99C3-B05F-49EB-94D2-E6FBA506336B}" type="pres">
      <dgm:prSet presAssocID="{924A06D9-6A05-4CEC-912C-E2FF80C029C9}" presName="childText" presStyleLbl="conFgAcc1" presStyleIdx="2" presStyleCnt="10">
        <dgm:presLayoutVars>
          <dgm:bulletEnabled val="1"/>
        </dgm:presLayoutVars>
      </dgm:prSet>
      <dgm:spPr/>
    </dgm:pt>
    <dgm:pt modelId="{5E09AFF4-7A96-44C4-99F8-3FA5B5C2899E}" type="pres">
      <dgm:prSet presAssocID="{BFCD1EAF-EEC8-4FD8-929C-E35FA87E12B8}" presName="spaceBetweenRectangles" presStyleCnt="0"/>
      <dgm:spPr/>
    </dgm:pt>
    <dgm:pt modelId="{454B808A-E1F1-4BFE-B2B3-6D284E63F6E3}" type="pres">
      <dgm:prSet presAssocID="{D80C58BE-68E1-4072-A5D6-6BC8E04E5429}" presName="parentLin" presStyleCnt="0"/>
      <dgm:spPr/>
    </dgm:pt>
    <dgm:pt modelId="{28B572BB-BC30-4640-B6C5-02A41EBE2B37}" type="pres">
      <dgm:prSet presAssocID="{D80C58BE-68E1-4072-A5D6-6BC8E04E5429}" presName="parentLeftMargin" presStyleLbl="node1" presStyleIdx="2" presStyleCnt="10"/>
      <dgm:spPr/>
    </dgm:pt>
    <dgm:pt modelId="{34377F3A-7AAA-40F7-A961-75C48A4A5645}" type="pres">
      <dgm:prSet presAssocID="{D80C58BE-68E1-4072-A5D6-6BC8E04E5429}" presName="parentText" presStyleLbl="node1" presStyleIdx="3" presStyleCnt="10">
        <dgm:presLayoutVars>
          <dgm:chMax val="0"/>
          <dgm:bulletEnabled val="1"/>
        </dgm:presLayoutVars>
      </dgm:prSet>
      <dgm:spPr/>
    </dgm:pt>
    <dgm:pt modelId="{5D154B55-C46D-4EE5-9B90-908516E2B752}" type="pres">
      <dgm:prSet presAssocID="{D80C58BE-68E1-4072-A5D6-6BC8E04E5429}" presName="negativeSpace" presStyleCnt="0"/>
      <dgm:spPr/>
    </dgm:pt>
    <dgm:pt modelId="{21D6C1C0-979F-491A-BA3D-040CF024AB9E}" type="pres">
      <dgm:prSet presAssocID="{D80C58BE-68E1-4072-A5D6-6BC8E04E5429}" presName="childText" presStyleLbl="conFgAcc1" presStyleIdx="3" presStyleCnt="10">
        <dgm:presLayoutVars>
          <dgm:bulletEnabled val="1"/>
        </dgm:presLayoutVars>
      </dgm:prSet>
      <dgm:spPr/>
    </dgm:pt>
    <dgm:pt modelId="{4784157A-85A2-4063-8AD4-51881F69AC20}" type="pres">
      <dgm:prSet presAssocID="{248A8EA4-214D-4D37-BB0F-6B323D67A249}" presName="spaceBetweenRectangles" presStyleCnt="0"/>
      <dgm:spPr/>
    </dgm:pt>
    <dgm:pt modelId="{C1284797-CF8B-4A4B-AC0F-43FD121B5D3B}" type="pres">
      <dgm:prSet presAssocID="{B4D3FC49-ED1C-413F-9FDD-897D4D945483}" presName="parentLin" presStyleCnt="0"/>
      <dgm:spPr/>
    </dgm:pt>
    <dgm:pt modelId="{E0C8543D-FE3D-41B3-A56A-F50263EB0C94}" type="pres">
      <dgm:prSet presAssocID="{B4D3FC49-ED1C-413F-9FDD-897D4D945483}" presName="parentLeftMargin" presStyleLbl="node1" presStyleIdx="3" presStyleCnt="10"/>
      <dgm:spPr/>
    </dgm:pt>
    <dgm:pt modelId="{ACAA30B5-21E5-490C-A533-F1163B28921D}" type="pres">
      <dgm:prSet presAssocID="{B4D3FC49-ED1C-413F-9FDD-897D4D945483}" presName="parentText" presStyleLbl="node1" presStyleIdx="4" presStyleCnt="10">
        <dgm:presLayoutVars>
          <dgm:chMax val="0"/>
          <dgm:bulletEnabled val="1"/>
        </dgm:presLayoutVars>
      </dgm:prSet>
      <dgm:spPr/>
    </dgm:pt>
    <dgm:pt modelId="{752C0BC4-2FD9-433A-87D4-22540A4F6E5A}" type="pres">
      <dgm:prSet presAssocID="{B4D3FC49-ED1C-413F-9FDD-897D4D945483}" presName="negativeSpace" presStyleCnt="0"/>
      <dgm:spPr/>
    </dgm:pt>
    <dgm:pt modelId="{289770DE-C6E7-48EB-B6F4-8257501A5A74}" type="pres">
      <dgm:prSet presAssocID="{B4D3FC49-ED1C-413F-9FDD-897D4D945483}" presName="childText" presStyleLbl="conFgAcc1" presStyleIdx="4" presStyleCnt="10">
        <dgm:presLayoutVars>
          <dgm:bulletEnabled val="1"/>
        </dgm:presLayoutVars>
      </dgm:prSet>
      <dgm:spPr/>
    </dgm:pt>
    <dgm:pt modelId="{A9ACAA94-FC36-488C-9935-CA972C522CF3}" type="pres">
      <dgm:prSet presAssocID="{1B434D52-F409-48C1-9546-D4A6CDCD1708}" presName="spaceBetweenRectangles" presStyleCnt="0"/>
      <dgm:spPr/>
    </dgm:pt>
    <dgm:pt modelId="{EF82FFDB-BBF0-4EDE-A927-1E9891D67F7C}" type="pres">
      <dgm:prSet presAssocID="{5BF59F36-9716-487E-AC92-BAF64468C9BD}" presName="parentLin" presStyleCnt="0"/>
      <dgm:spPr/>
    </dgm:pt>
    <dgm:pt modelId="{7ABAC316-168D-44B0-BE93-BA7A94DD3CFB}" type="pres">
      <dgm:prSet presAssocID="{5BF59F36-9716-487E-AC92-BAF64468C9BD}" presName="parentLeftMargin" presStyleLbl="node1" presStyleIdx="4" presStyleCnt="10"/>
      <dgm:spPr/>
    </dgm:pt>
    <dgm:pt modelId="{7DE2CF75-A21B-4995-9E6A-A66BDA7C1FF9}" type="pres">
      <dgm:prSet presAssocID="{5BF59F36-9716-487E-AC92-BAF64468C9BD}" presName="parentText" presStyleLbl="node1" presStyleIdx="5" presStyleCnt="10">
        <dgm:presLayoutVars>
          <dgm:chMax val="0"/>
          <dgm:bulletEnabled val="1"/>
        </dgm:presLayoutVars>
      </dgm:prSet>
      <dgm:spPr/>
    </dgm:pt>
    <dgm:pt modelId="{E39C4A16-7CAB-4ABB-82F8-FDE999878C86}" type="pres">
      <dgm:prSet presAssocID="{5BF59F36-9716-487E-AC92-BAF64468C9BD}" presName="negativeSpace" presStyleCnt="0"/>
      <dgm:spPr/>
    </dgm:pt>
    <dgm:pt modelId="{E19B000C-D666-4046-AD54-2A175EBCF34E}" type="pres">
      <dgm:prSet presAssocID="{5BF59F36-9716-487E-AC92-BAF64468C9BD}" presName="childText" presStyleLbl="conFgAcc1" presStyleIdx="5" presStyleCnt="10">
        <dgm:presLayoutVars>
          <dgm:bulletEnabled val="1"/>
        </dgm:presLayoutVars>
      </dgm:prSet>
      <dgm:spPr/>
    </dgm:pt>
    <dgm:pt modelId="{0A712BA1-D158-4CFB-B8C5-067DFF6F33D9}" type="pres">
      <dgm:prSet presAssocID="{DB70C3DE-D3D1-49B5-A117-25E9A1488E69}" presName="spaceBetweenRectangles" presStyleCnt="0"/>
      <dgm:spPr/>
    </dgm:pt>
    <dgm:pt modelId="{31C9E795-0CF1-47BA-BD2F-B750D65CFFBA}" type="pres">
      <dgm:prSet presAssocID="{C7D61709-877B-43C3-B266-766183073B25}" presName="parentLin" presStyleCnt="0"/>
      <dgm:spPr/>
    </dgm:pt>
    <dgm:pt modelId="{997A6C95-2A12-4BB5-99DB-8B02FFA09888}" type="pres">
      <dgm:prSet presAssocID="{C7D61709-877B-43C3-B266-766183073B25}" presName="parentLeftMargin" presStyleLbl="node1" presStyleIdx="5" presStyleCnt="10"/>
      <dgm:spPr/>
    </dgm:pt>
    <dgm:pt modelId="{636536BB-C765-429E-A1A0-402CC8B525B7}" type="pres">
      <dgm:prSet presAssocID="{C7D61709-877B-43C3-B266-766183073B25}" presName="parentText" presStyleLbl="node1" presStyleIdx="6" presStyleCnt="10">
        <dgm:presLayoutVars>
          <dgm:chMax val="0"/>
          <dgm:bulletEnabled val="1"/>
        </dgm:presLayoutVars>
      </dgm:prSet>
      <dgm:spPr/>
    </dgm:pt>
    <dgm:pt modelId="{8BB9AC0F-6C7E-4F90-A0E8-B5CC778472AD}" type="pres">
      <dgm:prSet presAssocID="{C7D61709-877B-43C3-B266-766183073B25}" presName="negativeSpace" presStyleCnt="0"/>
      <dgm:spPr/>
    </dgm:pt>
    <dgm:pt modelId="{A65DD966-686D-48DA-94BC-B9EEEDDF144F}" type="pres">
      <dgm:prSet presAssocID="{C7D61709-877B-43C3-B266-766183073B25}" presName="childText" presStyleLbl="conFgAcc1" presStyleIdx="6" presStyleCnt="10">
        <dgm:presLayoutVars>
          <dgm:bulletEnabled val="1"/>
        </dgm:presLayoutVars>
      </dgm:prSet>
      <dgm:spPr/>
    </dgm:pt>
    <dgm:pt modelId="{CCEE1015-12F6-4C1B-B716-E2C853806B48}" type="pres">
      <dgm:prSet presAssocID="{DDDCB6FA-9E64-49E1-A7F7-3E3D1D9CB3F7}" presName="spaceBetweenRectangles" presStyleCnt="0"/>
      <dgm:spPr/>
    </dgm:pt>
    <dgm:pt modelId="{F0C89BAE-821E-47ED-B2CE-7F7D9404372D}" type="pres">
      <dgm:prSet presAssocID="{E0879692-E354-4D4B-980D-78A1EF2B975C}" presName="parentLin" presStyleCnt="0"/>
      <dgm:spPr/>
    </dgm:pt>
    <dgm:pt modelId="{7AC47940-EA40-4C21-92C3-326062E45C61}" type="pres">
      <dgm:prSet presAssocID="{E0879692-E354-4D4B-980D-78A1EF2B975C}" presName="parentLeftMargin" presStyleLbl="node1" presStyleIdx="6" presStyleCnt="10"/>
      <dgm:spPr/>
    </dgm:pt>
    <dgm:pt modelId="{38A55FFA-A0BF-474F-B1E2-233669C2C6A7}" type="pres">
      <dgm:prSet presAssocID="{E0879692-E354-4D4B-980D-78A1EF2B975C}" presName="parentText" presStyleLbl="node1" presStyleIdx="7" presStyleCnt="10">
        <dgm:presLayoutVars>
          <dgm:chMax val="0"/>
          <dgm:bulletEnabled val="1"/>
        </dgm:presLayoutVars>
      </dgm:prSet>
      <dgm:spPr/>
    </dgm:pt>
    <dgm:pt modelId="{697ED104-4A7B-497B-9B68-F1950DCAF8F4}" type="pres">
      <dgm:prSet presAssocID="{E0879692-E354-4D4B-980D-78A1EF2B975C}" presName="negativeSpace" presStyleCnt="0"/>
      <dgm:spPr/>
    </dgm:pt>
    <dgm:pt modelId="{1D2264C8-42B9-4949-9245-4502F47194ED}" type="pres">
      <dgm:prSet presAssocID="{E0879692-E354-4D4B-980D-78A1EF2B975C}" presName="childText" presStyleLbl="conFgAcc1" presStyleIdx="7" presStyleCnt="10">
        <dgm:presLayoutVars>
          <dgm:bulletEnabled val="1"/>
        </dgm:presLayoutVars>
      </dgm:prSet>
      <dgm:spPr/>
    </dgm:pt>
    <dgm:pt modelId="{DF63555A-ADE2-4298-A307-388FE7BF6723}" type="pres">
      <dgm:prSet presAssocID="{C5EED0DF-9121-43D0-9E01-CC3964A7B571}" presName="spaceBetweenRectangles" presStyleCnt="0"/>
      <dgm:spPr/>
    </dgm:pt>
    <dgm:pt modelId="{4F2B62CD-9D47-4CFE-869A-180B8ED20EE2}" type="pres">
      <dgm:prSet presAssocID="{DAEB0285-7E7E-4B5C-83FF-AF8419EF9DD8}" presName="parentLin" presStyleCnt="0"/>
      <dgm:spPr/>
    </dgm:pt>
    <dgm:pt modelId="{55050C36-48CF-4875-A997-F8795B6E6C42}" type="pres">
      <dgm:prSet presAssocID="{DAEB0285-7E7E-4B5C-83FF-AF8419EF9DD8}" presName="parentLeftMargin" presStyleLbl="node1" presStyleIdx="7" presStyleCnt="10"/>
      <dgm:spPr/>
    </dgm:pt>
    <dgm:pt modelId="{8C8A26EA-B4C8-418E-B0CC-80A14EAB7365}" type="pres">
      <dgm:prSet presAssocID="{DAEB0285-7E7E-4B5C-83FF-AF8419EF9DD8}" presName="parentText" presStyleLbl="node1" presStyleIdx="8" presStyleCnt="10">
        <dgm:presLayoutVars>
          <dgm:chMax val="0"/>
          <dgm:bulletEnabled val="1"/>
        </dgm:presLayoutVars>
      </dgm:prSet>
      <dgm:spPr/>
    </dgm:pt>
    <dgm:pt modelId="{A5B56C88-91BD-48CB-AC45-9A0C725EE50B}" type="pres">
      <dgm:prSet presAssocID="{DAEB0285-7E7E-4B5C-83FF-AF8419EF9DD8}" presName="negativeSpace" presStyleCnt="0"/>
      <dgm:spPr/>
    </dgm:pt>
    <dgm:pt modelId="{4C62C41A-796B-483E-8070-7E3A0E1A445F}" type="pres">
      <dgm:prSet presAssocID="{DAEB0285-7E7E-4B5C-83FF-AF8419EF9DD8}" presName="childText" presStyleLbl="conFgAcc1" presStyleIdx="8" presStyleCnt="10">
        <dgm:presLayoutVars>
          <dgm:bulletEnabled val="1"/>
        </dgm:presLayoutVars>
      </dgm:prSet>
      <dgm:spPr/>
    </dgm:pt>
    <dgm:pt modelId="{0C4172E9-67DA-4897-A97F-8BEFA22DB2B0}" type="pres">
      <dgm:prSet presAssocID="{66E587F9-C085-4618-9E60-FB92E61E484E}" presName="spaceBetweenRectangles" presStyleCnt="0"/>
      <dgm:spPr/>
    </dgm:pt>
    <dgm:pt modelId="{F2F08EBB-9D60-4522-B2A1-9FCD4AC1A847}" type="pres">
      <dgm:prSet presAssocID="{9DE1AD96-A763-4029-A1C6-06CA35C13BAF}" presName="parentLin" presStyleCnt="0"/>
      <dgm:spPr/>
    </dgm:pt>
    <dgm:pt modelId="{9DDF64A4-3D72-4091-9224-667231A750EE}" type="pres">
      <dgm:prSet presAssocID="{9DE1AD96-A763-4029-A1C6-06CA35C13BAF}" presName="parentLeftMargin" presStyleLbl="node1" presStyleIdx="8" presStyleCnt="10"/>
      <dgm:spPr/>
    </dgm:pt>
    <dgm:pt modelId="{A59E472C-D2CC-412C-832C-D2C328EB2E9A}" type="pres">
      <dgm:prSet presAssocID="{9DE1AD96-A763-4029-A1C6-06CA35C13BAF}" presName="parentText" presStyleLbl="node1" presStyleIdx="9" presStyleCnt="10">
        <dgm:presLayoutVars>
          <dgm:chMax val="0"/>
          <dgm:bulletEnabled val="1"/>
        </dgm:presLayoutVars>
      </dgm:prSet>
      <dgm:spPr/>
    </dgm:pt>
    <dgm:pt modelId="{473B487D-1F6F-40A1-AC27-D218D80EEFDA}" type="pres">
      <dgm:prSet presAssocID="{9DE1AD96-A763-4029-A1C6-06CA35C13BAF}" presName="negativeSpace" presStyleCnt="0"/>
      <dgm:spPr/>
    </dgm:pt>
    <dgm:pt modelId="{DC1CBF9F-8800-476D-B424-81531A21AD62}" type="pres">
      <dgm:prSet presAssocID="{9DE1AD96-A763-4029-A1C6-06CA35C13BAF}" presName="childText" presStyleLbl="conFgAcc1" presStyleIdx="9" presStyleCnt="10">
        <dgm:presLayoutVars>
          <dgm:bulletEnabled val="1"/>
        </dgm:presLayoutVars>
      </dgm:prSet>
      <dgm:spPr/>
    </dgm:pt>
  </dgm:ptLst>
  <dgm:cxnLst>
    <dgm:cxn modelId="{6BE85E0F-89EC-456A-8BE4-EF05DC66AFB6}" type="presOf" srcId="{5BF59F36-9716-487E-AC92-BAF64468C9BD}" destId="{7DE2CF75-A21B-4995-9E6A-A66BDA7C1FF9}" srcOrd="1" destOrd="0" presId="urn:microsoft.com/office/officeart/2005/8/layout/list1"/>
    <dgm:cxn modelId="{07AA5A10-8DD8-42DE-A39E-2E762446AB1A}" srcId="{29A8EBFB-AC30-41A0-92FD-93ABEC62157B}" destId="{5BF59F36-9716-487E-AC92-BAF64468C9BD}" srcOrd="5" destOrd="0" parTransId="{1F148015-64A1-44FA-A591-D17780F76A70}" sibTransId="{DB70C3DE-D3D1-49B5-A117-25E9A1488E69}"/>
    <dgm:cxn modelId="{ADA59F12-BA3F-4318-A396-8A47A7F053AE}" type="presOf" srcId="{E0879692-E354-4D4B-980D-78A1EF2B975C}" destId="{38A55FFA-A0BF-474F-B1E2-233669C2C6A7}" srcOrd="1" destOrd="0" presId="urn:microsoft.com/office/officeart/2005/8/layout/list1"/>
    <dgm:cxn modelId="{B42CE812-31BF-4416-B7CA-F756ACD2C8AE}" type="presOf" srcId="{9DE1AD96-A763-4029-A1C6-06CA35C13BAF}" destId="{9DDF64A4-3D72-4091-9224-667231A750EE}" srcOrd="0" destOrd="0" presId="urn:microsoft.com/office/officeart/2005/8/layout/list1"/>
    <dgm:cxn modelId="{07D6701F-FBA4-4CA5-942A-1013805AD155}" type="presOf" srcId="{9DE1AD96-A763-4029-A1C6-06CA35C13BAF}" destId="{A59E472C-D2CC-412C-832C-D2C328EB2E9A}" srcOrd="1" destOrd="0" presId="urn:microsoft.com/office/officeart/2005/8/layout/list1"/>
    <dgm:cxn modelId="{67ED4C26-14EB-4D98-ACD3-04995C1A4101}" srcId="{29A8EBFB-AC30-41A0-92FD-93ABEC62157B}" destId="{D80C58BE-68E1-4072-A5D6-6BC8E04E5429}" srcOrd="3" destOrd="0" parTransId="{B87F9443-C464-40D7-A0A4-3B16E8F1F2A8}" sibTransId="{248A8EA4-214D-4D37-BB0F-6B323D67A249}"/>
    <dgm:cxn modelId="{DACA712D-0F3E-4259-A9E5-A20F9A25C5A2}" type="presOf" srcId="{B4D3FC49-ED1C-413F-9FDD-897D4D945483}" destId="{ACAA30B5-21E5-490C-A533-F1163B28921D}" srcOrd="1" destOrd="0" presId="urn:microsoft.com/office/officeart/2005/8/layout/list1"/>
    <dgm:cxn modelId="{62477935-1E51-46B6-9947-148122ED403C}" type="presOf" srcId="{924A06D9-6A05-4CEC-912C-E2FF80C029C9}" destId="{6F0E47A9-F6CB-41BA-9CD2-0C4B70234211}" srcOrd="1" destOrd="0" presId="urn:microsoft.com/office/officeart/2005/8/layout/list1"/>
    <dgm:cxn modelId="{BAB2064D-EC04-40D5-8F7C-6038F6A2B1C9}" type="presOf" srcId="{3B7DB706-784F-4153-B3A6-B26DBE1AC77B}" destId="{CE5C268C-F727-4360-B2B9-BFBB7BBC94FB}" srcOrd="0" destOrd="0" presId="urn:microsoft.com/office/officeart/2005/8/layout/list1"/>
    <dgm:cxn modelId="{F3AFF74D-91E4-4CE7-85D9-C290D9E7F57B}" type="presOf" srcId="{5BF59F36-9716-487E-AC92-BAF64468C9BD}" destId="{7ABAC316-168D-44B0-BE93-BA7A94DD3CFB}" srcOrd="0" destOrd="0" presId="urn:microsoft.com/office/officeart/2005/8/layout/list1"/>
    <dgm:cxn modelId="{42A26A4E-807C-4F96-B547-52E26072E299}" type="presOf" srcId="{924A06D9-6A05-4CEC-912C-E2FF80C029C9}" destId="{56C64C7C-054A-492F-8A07-0E7028861D8F}" srcOrd="0" destOrd="0" presId="urn:microsoft.com/office/officeart/2005/8/layout/list1"/>
    <dgm:cxn modelId="{E89BFA5E-A39F-4E13-8700-2C0FC230AF8A}" srcId="{29A8EBFB-AC30-41A0-92FD-93ABEC62157B}" destId="{B4D3FC49-ED1C-413F-9FDD-897D4D945483}" srcOrd="4" destOrd="0" parTransId="{77D1E8CC-F25E-4823-A24B-A23693568745}" sibTransId="{1B434D52-F409-48C1-9546-D4A6CDCD1708}"/>
    <dgm:cxn modelId="{D0DE5466-F082-463E-ACCA-02A7B20E5ECD}" type="presOf" srcId="{29A8EBFB-AC30-41A0-92FD-93ABEC62157B}" destId="{44EDB377-EE29-4173-BE2E-9F0DDA453353}" srcOrd="0" destOrd="0" presId="urn:microsoft.com/office/officeart/2005/8/layout/list1"/>
    <dgm:cxn modelId="{309CFE74-07ED-47CD-8F4E-1794CD973337}" type="presOf" srcId="{CE275FFD-6DC5-4277-839F-931164709C6C}" destId="{E980708E-742A-43BD-981D-2A22A404C747}" srcOrd="0" destOrd="0" presId="urn:microsoft.com/office/officeart/2005/8/layout/list1"/>
    <dgm:cxn modelId="{E0879575-B341-4809-B6E6-18C2CF67994C}" type="presOf" srcId="{E0879692-E354-4D4B-980D-78A1EF2B975C}" destId="{7AC47940-EA40-4C21-92C3-326062E45C61}" srcOrd="0" destOrd="0" presId="urn:microsoft.com/office/officeart/2005/8/layout/list1"/>
    <dgm:cxn modelId="{60F1CB86-9E33-44B8-B17C-A8958E43C87D}" type="presOf" srcId="{DAEB0285-7E7E-4B5C-83FF-AF8419EF9DD8}" destId="{55050C36-48CF-4875-A997-F8795B6E6C42}" srcOrd="0" destOrd="0" presId="urn:microsoft.com/office/officeart/2005/8/layout/list1"/>
    <dgm:cxn modelId="{B9F9388F-7222-4FC6-AD37-0992C33CA44A}" srcId="{29A8EBFB-AC30-41A0-92FD-93ABEC62157B}" destId="{9DE1AD96-A763-4029-A1C6-06CA35C13BAF}" srcOrd="9" destOrd="0" parTransId="{0C84109C-EF45-4A3D-B3A3-4F681B81D216}" sibTransId="{9A935709-0650-41C8-9EA2-15F24E9F371D}"/>
    <dgm:cxn modelId="{BCAFCF8F-4074-4CAE-856A-CC6A9239B440}" type="presOf" srcId="{CE275FFD-6DC5-4277-839F-931164709C6C}" destId="{C19FE89D-59CF-438E-9FFA-D681896D3570}" srcOrd="1" destOrd="0" presId="urn:microsoft.com/office/officeart/2005/8/layout/list1"/>
    <dgm:cxn modelId="{ABFE3691-917F-4764-AE7C-E1C2B3E72DB9}" type="presOf" srcId="{C7D61709-877B-43C3-B266-766183073B25}" destId="{636536BB-C765-429E-A1A0-402CC8B525B7}" srcOrd="1" destOrd="0" presId="urn:microsoft.com/office/officeart/2005/8/layout/list1"/>
    <dgm:cxn modelId="{27200C9A-2FD0-43C6-A91A-5F960E62F622}" srcId="{29A8EBFB-AC30-41A0-92FD-93ABEC62157B}" destId="{E0879692-E354-4D4B-980D-78A1EF2B975C}" srcOrd="7" destOrd="0" parTransId="{71B00475-EF82-47BF-A07B-32DB4C8F700A}" sibTransId="{C5EED0DF-9121-43D0-9E01-CC3964A7B571}"/>
    <dgm:cxn modelId="{F4F129BE-3BAD-4AF3-B74E-842B0325CE83}" type="presOf" srcId="{3B7DB706-784F-4153-B3A6-B26DBE1AC77B}" destId="{B1986D58-4A8B-4371-B12F-063345798028}" srcOrd="1" destOrd="0" presId="urn:microsoft.com/office/officeart/2005/8/layout/list1"/>
    <dgm:cxn modelId="{C10F3EC2-CE78-4F07-B8A3-25E19EE3F167}" srcId="{29A8EBFB-AC30-41A0-92FD-93ABEC62157B}" destId="{CE275FFD-6DC5-4277-839F-931164709C6C}" srcOrd="1" destOrd="0" parTransId="{E558BFC2-3C10-471F-8A19-93453E3D150A}" sibTransId="{0D4CDA52-4C01-4ED6-8BCE-F6746AA2CA5C}"/>
    <dgm:cxn modelId="{02530AC8-A32A-4889-93CF-8A44C0091C34}" type="presOf" srcId="{D80C58BE-68E1-4072-A5D6-6BC8E04E5429}" destId="{28B572BB-BC30-4640-B6C5-02A41EBE2B37}" srcOrd="0" destOrd="0" presId="urn:microsoft.com/office/officeart/2005/8/layout/list1"/>
    <dgm:cxn modelId="{703BDBE5-BB1B-4A7D-8C0D-D6428681BB29}" type="presOf" srcId="{DAEB0285-7E7E-4B5C-83FF-AF8419EF9DD8}" destId="{8C8A26EA-B4C8-418E-B0CC-80A14EAB7365}" srcOrd="1" destOrd="0" presId="urn:microsoft.com/office/officeart/2005/8/layout/list1"/>
    <dgm:cxn modelId="{51ED59E6-EB64-4A8E-9E83-812B423DC66D}" srcId="{29A8EBFB-AC30-41A0-92FD-93ABEC62157B}" destId="{3B7DB706-784F-4153-B3A6-B26DBE1AC77B}" srcOrd="0" destOrd="0" parTransId="{15C07046-0E87-4D54-B623-3B94FA29DCF6}" sibTransId="{BE2B119C-BF27-4407-A2F5-A4F4196187FE}"/>
    <dgm:cxn modelId="{F79024E7-AE85-4B99-B384-837D3253488C}" type="presOf" srcId="{D80C58BE-68E1-4072-A5D6-6BC8E04E5429}" destId="{34377F3A-7AAA-40F7-A961-75C48A4A5645}" srcOrd="1" destOrd="0" presId="urn:microsoft.com/office/officeart/2005/8/layout/list1"/>
    <dgm:cxn modelId="{64B40CEC-B368-4DF6-87AF-3D81421948A6}" type="presOf" srcId="{C7D61709-877B-43C3-B266-766183073B25}" destId="{997A6C95-2A12-4BB5-99DB-8B02FFA09888}" srcOrd="0" destOrd="0" presId="urn:microsoft.com/office/officeart/2005/8/layout/list1"/>
    <dgm:cxn modelId="{D857ABED-73BB-4227-80CF-BAFBAF053438}" srcId="{29A8EBFB-AC30-41A0-92FD-93ABEC62157B}" destId="{DAEB0285-7E7E-4B5C-83FF-AF8419EF9DD8}" srcOrd="8" destOrd="0" parTransId="{8D778B7E-AE54-4747-9B92-7EE0D6ACFB56}" sibTransId="{66E587F9-C085-4618-9E60-FB92E61E484E}"/>
    <dgm:cxn modelId="{DC86E8EF-8867-4B31-B90D-5F3A1A49D55F}" srcId="{29A8EBFB-AC30-41A0-92FD-93ABEC62157B}" destId="{C7D61709-877B-43C3-B266-766183073B25}" srcOrd="6" destOrd="0" parTransId="{ECDE5D34-56D3-48E0-9C07-D2B645B9F61A}" sibTransId="{DDDCB6FA-9E64-49E1-A7F7-3E3D1D9CB3F7}"/>
    <dgm:cxn modelId="{BC14EFF7-199E-468C-AAE6-FAAC42190316}" srcId="{29A8EBFB-AC30-41A0-92FD-93ABEC62157B}" destId="{924A06D9-6A05-4CEC-912C-E2FF80C029C9}" srcOrd="2" destOrd="0" parTransId="{A97B6A49-132D-4662-AB53-2B06E2D3DCE3}" sibTransId="{BFCD1EAF-EEC8-4FD8-929C-E35FA87E12B8}"/>
    <dgm:cxn modelId="{B93F28F8-C576-4B6C-AC16-36A4658D7706}" type="presOf" srcId="{B4D3FC49-ED1C-413F-9FDD-897D4D945483}" destId="{E0C8543D-FE3D-41B3-A56A-F50263EB0C94}" srcOrd="0" destOrd="0" presId="urn:microsoft.com/office/officeart/2005/8/layout/list1"/>
    <dgm:cxn modelId="{4F5652E6-1775-4C3E-A29E-2DF758CA9BF3}" type="presParOf" srcId="{44EDB377-EE29-4173-BE2E-9F0DDA453353}" destId="{52DE03DB-6204-4060-9964-76ACEEA50FF8}" srcOrd="0" destOrd="0" presId="urn:microsoft.com/office/officeart/2005/8/layout/list1"/>
    <dgm:cxn modelId="{E28AD85D-8A37-4F36-BEF6-BCD0AF648929}" type="presParOf" srcId="{52DE03DB-6204-4060-9964-76ACEEA50FF8}" destId="{CE5C268C-F727-4360-B2B9-BFBB7BBC94FB}" srcOrd="0" destOrd="0" presId="urn:microsoft.com/office/officeart/2005/8/layout/list1"/>
    <dgm:cxn modelId="{ED400AFF-AAD4-439F-8E5B-D373DFC527BA}" type="presParOf" srcId="{52DE03DB-6204-4060-9964-76ACEEA50FF8}" destId="{B1986D58-4A8B-4371-B12F-063345798028}" srcOrd="1" destOrd="0" presId="urn:microsoft.com/office/officeart/2005/8/layout/list1"/>
    <dgm:cxn modelId="{06C05513-494F-4D5D-BD1C-7574AC07B8BF}" type="presParOf" srcId="{44EDB377-EE29-4173-BE2E-9F0DDA453353}" destId="{0F0DF0C0-DF61-4732-B4F6-D95FAD930551}" srcOrd="1" destOrd="0" presId="urn:microsoft.com/office/officeart/2005/8/layout/list1"/>
    <dgm:cxn modelId="{58ECA83B-C88C-4326-97A9-09AD67AE91E3}" type="presParOf" srcId="{44EDB377-EE29-4173-BE2E-9F0DDA453353}" destId="{8C60B557-3044-4F7B-BF34-90ADDC0ACACA}" srcOrd="2" destOrd="0" presId="urn:microsoft.com/office/officeart/2005/8/layout/list1"/>
    <dgm:cxn modelId="{215EBBD4-CF83-43BF-929B-42301FAD274A}" type="presParOf" srcId="{44EDB377-EE29-4173-BE2E-9F0DDA453353}" destId="{725E2D3C-9678-4B1D-9D49-C437ECAC1F6F}" srcOrd="3" destOrd="0" presId="urn:microsoft.com/office/officeart/2005/8/layout/list1"/>
    <dgm:cxn modelId="{E4B83913-95BB-4594-BF35-75405DCC3333}" type="presParOf" srcId="{44EDB377-EE29-4173-BE2E-9F0DDA453353}" destId="{7756873A-99BE-4460-8E63-105A55AE8642}" srcOrd="4" destOrd="0" presId="urn:microsoft.com/office/officeart/2005/8/layout/list1"/>
    <dgm:cxn modelId="{3860762F-BF9B-4F28-8BB0-12A4A18845B8}" type="presParOf" srcId="{7756873A-99BE-4460-8E63-105A55AE8642}" destId="{E980708E-742A-43BD-981D-2A22A404C747}" srcOrd="0" destOrd="0" presId="urn:microsoft.com/office/officeart/2005/8/layout/list1"/>
    <dgm:cxn modelId="{644D5016-876B-4D27-A976-5E13A3806C73}" type="presParOf" srcId="{7756873A-99BE-4460-8E63-105A55AE8642}" destId="{C19FE89D-59CF-438E-9FFA-D681896D3570}" srcOrd="1" destOrd="0" presId="urn:microsoft.com/office/officeart/2005/8/layout/list1"/>
    <dgm:cxn modelId="{797C6B53-7A5C-4D5F-9491-8CFF5E2EA5BF}" type="presParOf" srcId="{44EDB377-EE29-4173-BE2E-9F0DDA453353}" destId="{B58EC31A-B75D-4CCF-B726-F9572EB0BBC4}" srcOrd="5" destOrd="0" presId="urn:microsoft.com/office/officeart/2005/8/layout/list1"/>
    <dgm:cxn modelId="{EE73C6D6-AD25-49A8-AAF4-B1D8F3B696C8}" type="presParOf" srcId="{44EDB377-EE29-4173-BE2E-9F0DDA453353}" destId="{73E53214-7E63-4D9D-8381-31E7A04D1153}" srcOrd="6" destOrd="0" presId="urn:microsoft.com/office/officeart/2005/8/layout/list1"/>
    <dgm:cxn modelId="{9E1BAC17-4122-4136-BFA9-B1FBA51208A6}" type="presParOf" srcId="{44EDB377-EE29-4173-BE2E-9F0DDA453353}" destId="{B192F4B9-1C0F-408A-847A-273E2FDDB618}" srcOrd="7" destOrd="0" presId="urn:microsoft.com/office/officeart/2005/8/layout/list1"/>
    <dgm:cxn modelId="{5DC0D044-C88E-4AD5-8F97-4F481787D8E5}" type="presParOf" srcId="{44EDB377-EE29-4173-BE2E-9F0DDA453353}" destId="{6276BB76-CA57-4584-8CCA-DA4E9F00AE4F}" srcOrd="8" destOrd="0" presId="urn:microsoft.com/office/officeart/2005/8/layout/list1"/>
    <dgm:cxn modelId="{52345F1A-8C3D-4C30-B4F7-952F4B2B6C3D}" type="presParOf" srcId="{6276BB76-CA57-4584-8CCA-DA4E9F00AE4F}" destId="{56C64C7C-054A-492F-8A07-0E7028861D8F}" srcOrd="0" destOrd="0" presId="urn:microsoft.com/office/officeart/2005/8/layout/list1"/>
    <dgm:cxn modelId="{0D900999-66DD-4323-B371-53859CB4ED89}" type="presParOf" srcId="{6276BB76-CA57-4584-8CCA-DA4E9F00AE4F}" destId="{6F0E47A9-F6CB-41BA-9CD2-0C4B70234211}" srcOrd="1" destOrd="0" presId="urn:microsoft.com/office/officeart/2005/8/layout/list1"/>
    <dgm:cxn modelId="{968138B0-5F5D-4A58-9395-5061EC30EB1F}" type="presParOf" srcId="{44EDB377-EE29-4173-BE2E-9F0DDA453353}" destId="{330C2492-C49F-4A1A-96CD-E48F8AE26056}" srcOrd="9" destOrd="0" presId="urn:microsoft.com/office/officeart/2005/8/layout/list1"/>
    <dgm:cxn modelId="{FD25D9BF-2FCB-4881-A60A-374FA5A43118}" type="presParOf" srcId="{44EDB377-EE29-4173-BE2E-9F0DDA453353}" destId="{391F99C3-B05F-49EB-94D2-E6FBA506336B}" srcOrd="10" destOrd="0" presId="urn:microsoft.com/office/officeart/2005/8/layout/list1"/>
    <dgm:cxn modelId="{8DADAB6C-9B15-4B2F-B249-95F35D7CFEB6}" type="presParOf" srcId="{44EDB377-EE29-4173-BE2E-9F0DDA453353}" destId="{5E09AFF4-7A96-44C4-99F8-3FA5B5C2899E}" srcOrd="11" destOrd="0" presId="urn:microsoft.com/office/officeart/2005/8/layout/list1"/>
    <dgm:cxn modelId="{7EBAD4D3-4673-448F-AAB8-89C6FB3C90CC}" type="presParOf" srcId="{44EDB377-EE29-4173-BE2E-9F0DDA453353}" destId="{454B808A-E1F1-4BFE-B2B3-6D284E63F6E3}" srcOrd="12" destOrd="0" presId="urn:microsoft.com/office/officeart/2005/8/layout/list1"/>
    <dgm:cxn modelId="{C0E02226-968E-4A1A-BE71-7A1007F0892E}" type="presParOf" srcId="{454B808A-E1F1-4BFE-B2B3-6D284E63F6E3}" destId="{28B572BB-BC30-4640-B6C5-02A41EBE2B37}" srcOrd="0" destOrd="0" presId="urn:microsoft.com/office/officeart/2005/8/layout/list1"/>
    <dgm:cxn modelId="{DB11C023-ABD9-4D9B-969F-D8AC1BA15AAE}" type="presParOf" srcId="{454B808A-E1F1-4BFE-B2B3-6D284E63F6E3}" destId="{34377F3A-7AAA-40F7-A961-75C48A4A5645}" srcOrd="1" destOrd="0" presId="urn:microsoft.com/office/officeart/2005/8/layout/list1"/>
    <dgm:cxn modelId="{3CB639C2-F880-4628-AD63-E0E2DFA76D37}" type="presParOf" srcId="{44EDB377-EE29-4173-BE2E-9F0DDA453353}" destId="{5D154B55-C46D-4EE5-9B90-908516E2B752}" srcOrd="13" destOrd="0" presId="urn:microsoft.com/office/officeart/2005/8/layout/list1"/>
    <dgm:cxn modelId="{1EF9F3F8-17AC-4C89-A1E7-6BBCF638DC86}" type="presParOf" srcId="{44EDB377-EE29-4173-BE2E-9F0DDA453353}" destId="{21D6C1C0-979F-491A-BA3D-040CF024AB9E}" srcOrd="14" destOrd="0" presId="urn:microsoft.com/office/officeart/2005/8/layout/list1"/>
    <dgm:cxn modelId="{FC25FC2E-98A8-4E67-A1A1-DF278E27CBD9}" type="presParOf" srcId="{44EDB377-EE29-4173-BE2E-9F0DDA453353}" destId="{4784157A-85A2-4063-8AD4-51881F69AC20}" srcOrd="15" destOrd="0" presId="urn:microsoft.com/office/officeart/2005/8/layout/list1"/>
    <dgm:cxn modelId="{20B2084D-C7D1-4CB4-A491-3903BD7D245C}" type="presParOf" srcId="{44EDB377-EE29-4173-BE2E-9F0DDA453353}" destId="{C1284797-CF8B-4A4B-AC0F-43FD121B5D3B}" srcOrd="16" destOrd="0" presId="urn:microsoft.com/office/officeart/2005/8/layout/list1"/>
    <dgm:cxn modelId="{6E328F25-A667-4A67-9DBE-B6A3418EFC7E}" type="presParOf" srcId="{C1284797-CF8B-4A4B-AC0F-43FD121B5D3B}" destId="{E0C8543D-FE3D-41B3-A56A-F50263EB0C94}" srcOrd="0" destOrd="0" presId="urn:microsoft.com/office/officeart/2005/8/layout/list1"/>
    <dgm:cxn modelId="{5FC0494F-774E-4EBE-AD6B-4954DC316EBD}" type="presParOf" srcId="{C1284797-CF8B-4A4B-AC0F-43FD121B5D3B}" destId="{ACAA30B5-21E5-490C-A533-F1163B28921D}" srcOrd="1" destOrd="0" presId="urn:microsoft.com/office/officeart/2005/8/layout/list1"/>
    <dgm:cxn modelId="{F14551F0-3EC9-4FEB-AF68-BE52E40426A6}" type="presParOf" srcId="{44EDB377-EE29-4173-BE2E-9F0DDA453353}" destId="{752C0BC4-2FD9-433A-87D4-22540A4F6E5A}" srcOrd="17" destOrd="0" presId="urn:microsoft.com/office/officeart/2005/8/layout/list1"/>
    <dgm:cxn modelId="{F77846D3-12F4-48F4-B83F-439F7838F200}" type="presParOf" srcId="{44EDB377-EE29-4173-BE2E-9F0DDA453353}" destId="{289770DE-C6E7-48EB-B6F4-8257501A5A74}" srcOrd="18" destOrd="0" presId="urn:microsoft.com/office/officeart/2005/8/layout/list1"/>
    <dgm:cxn modelId="{2193A7B2-F4CC-49B8-A98B-1008651E9828}" type="presParOf" srcId="{44EDB377-EE29-4173-BE2E-9F0DDA453353}" destId="{A9ACAA94-FC36-488C-9935-CA972C522CF3}" srcOrd="19" destOrd="0" presId="urn:microsoft.com/office/officeart/2005/8/layout/list1"/>
    <dgm:cxn modelId="{73B0BA43-800B-4A4D-AF45-CDFD29C08013}" type="presParOf" srcId="{44EDB377-EE29-4173-BE2E-9F0DDA453353}" destId="{EF82FFDB-BBF0-4EDE-A927-1E9891D67F7C}" srcOrd="20" destOrd="0" presId="urn:microsoft.com/office/officeart/2005/8/layout/list1"/>
    <dgm:cxn modelId="{5EA83F72-C31F-4DAC-B57A-C0DD7D09DAAB}" type="presParOf" srcId="{EF82FFDB-BBF0-4EDE-A927-1E9891D67F7C}" destId="{7ABAC316-168D-44B0-BE93-BA7A94DD3CFB}" srcOrd="0" destOrd="0" presId="urn:microsoft.com/office/officeart/2005/8/layout/list1"/>
    <dgm:cxn modelId="{891C37AF-460C-413E-B0BB-43A6F7B4D187}" type="presParOf" srcId="{EF82FFDB-BBF0-4EDE-A927-1E9891D67F7C}" destId="{7DE2CF75-A21B-4995-9E6A-A66BDA7C1FF9}" srcOrd="1" destOrd="0" presId="urn:microsoft.com/office/officeart/2005/8/layout/list1"/>
    <dgm:cxn modelId="{5FA06247-F934-4E0C-9C5F-C38A2DB469E6}" type="presParOf" srcId="{44EDB377-EE29-4173-BE2E-9F0DDA453353}" destId="{E39C4A16-7CAB-4ABB-82F8-FDE999878C86}" srcOrd="21" destOrd="0" presId="urn:microsoft.com/office/officeart/2005/8/layout/list1"/>
    <dgm:cxn modelId="{0F284F8D-379D-4832-9DA7-E82BC739FE7E}" type="presParOf" srcId="{44EDB377-EE29-4173-BE2E-9F0DDA453353}" destId="{E19B000C-D666-4046-AD54-2A175EBCF34E}" srcOrd="22" destOrd="0" presId="urn:microsoft.com/office/officeart/2005/8/layout/list1"/>
    <dgm:cxn modelId="{DF0DDCFD-BEB9-47E0-8EFB-08F3A4C1F42F}" type="presParOf" srcId="{44EDB377-EE29-4173-BE2E-9F0DDA453353}" destId="{0A712BA1-D158-4CFB-B8C5-067DFF6F33D9}" srcOrd="23" destOrd="0" presId="urn:microsoft.com/office/officeart/2005/8/layout/list1"/>
    <dgm:cxn modelId="{9CDBB685-9F2C-49F1-98FB-C05E0AF403DC}" type="presParOf" srcId="{44EDB377-EE29-4173-BE2E-9F0DDA453353}" destId="{31C9E795-0CF1-47BA-BD2F-B750D65CFFBA}" srcOrd="24" destOrd="0" presId="urn:microsoft.com/office/officeart/2005/8/layout/list1"/>
    <dgm:cxn modelId="{BAA94613-3C59-4EE1-B2A9-9DD3468BC5E4}" type="presParOf" srcId="{31C9E795-0CF1-47BA-BD2F-B750D65CFFBA}" destId="{997A6C95-2A12-4BB5-99DB-8B02FFA09888}" srcOrd="0" destOrd="0" presId="urn:microsoft.com/office/officeart/2005/8/layout/list1"/>
    <dgm:cxn modelId="{BE679915-0648-45A4-B70A-530EB876F099}" type="presParOf" srcId="{31C9E795-0CF1-47BA-BD2F-B750D65CFFBA}" destId="{636536BB-C765-429E-A1A0-402CC8B525B7}" srcOrd="1" destOrd="0" presId="urn:microsoft.com/office/officeart/2005/8/layout/list1"/>
    <dgm:cxn modelId="{D9791EF8-0A25-401F-9389-8960B50E7F52}" type="presParOf" srcId="{44EDB377-EE29-4173-BE2E-9F0DDA453353}" destId="{8BB9AC0F-6C7E-4F90-A0E8-B5CC778472AD}" srcOrd="25" destOrd="0" presId="urn:microsoft.com/office/officeart/2005/8/layout/list1"/>
    <dgm:cxn modelId="{EC9DE237-AEF9-475B-9B86-90FC263B2B2F}" type="presParOf" srcId="{44EDB377-EE29-4173-BE2E-9F0DDA453353}" destId="{A65DD966-686D-48DA-94BC-B9EEEDDF144F}" srcOrd="26" destOrd="0" presId="urn:microsoft.com/office/officeart/2005/8/layout/list1"/>
    <dgm:cxn modelId="{E7FE35A1-D879-436E-BA7B-20F3132933F2}" type="presParOf" srcId="{44EDB377-EE29-4173-BE2E-9F0DDA453353}" destId="{CCEE1015-12F6-4C1B-B716-E2C853806B48}" srcOrd="27" destOrd="0" presId="urn:microsoft.com/office/officeart/2005/8/layout/list1"/>
    <dgm:cxn modelId="{CA082888-3179-496D-A7C4-7ED3F1CF0144}" type="presParOf" srcId="{44EDB377-EE29-4173-BE2E-9F0DDA453353}" destId="{F0C89BAE-821E-47ED-B2CE-7F7D9404372D}" srcOrd="28" destOrd="0" presId="urn:microsoft.com/office/officeart/2005/8/layout/list1"/>
    <dgm:cxn modelId="{CB35AB13-9680-4C52-A07D-8A442C40AFFA}" type="presParOf" srcId="{F0C89BAE-821E-47ED-B2CE-7F7D9404372D}" destId="{7AC47940-EA40-4C21-92C3-326062E45C61}" srcOrd="0" destOrd="0" presId="urn:microsoft.com/office/officeart/2005/8/layout/list1"/>
    <dgm:cxn modelId="{48EAEB5D-153A-4548-85CD-9685D479BA7B}" type="presParOf" srcId="{F0C89BAE-821E-47ED-B2CE-7F7D9404372D}" destId="{38A55FFA-A0BF-474F-B1E2-233669C2C6A7}" srcOrd="1" destOrd="0" presId="urn:microsoft.com/office/officeart/2005/8/layout/list1"/>
    <dgm:cxn modelId="{2B35CE23-BB08-487A-9E1A-768385941ACE}" type="presParOf" srcId="{44EDB377-EE29-4173-BE2E-9F0DDA453353}" destId="{697ED104-4A7B-497B-9B68-F1950DCAF8F4}" srcOrd="29" destOrd="0" presId="urn:microsoft.com/office/officeart/2005/8/layout/list1"/>
    <dgm:cxn modelId="{D108C0D3-C5A9-4D8A-AE7A-F377D3F7C104}" type="presParOf" srcId="{44EDB377-EE29-4173-BE2E-9F0DDA453353}" destId="{1D2264C8-42B9-4949-9245-4502F47194ED}" srcOrd="30" destOrd="0" presId="urn:microsoft.com/office/officeart/2005/8/layout/list1"/>
    <dgm:cxn modelId="{640B70AF-5697-4182-826F-F78B13DE56D2}" type="presParOf" srcId="{44EDB377-EE29-4173-BE2E-9F0DDA453353}" destId="{DF63555A-ADE2-4298-A307-388FE7BF6723}" srcOrd="31" destOrd="0" presId="urn:microsoft.com/office/officeart/2005/8/layout/list1"/>
    <dgm:cxn modelId="{D9DDEEEF-721C-4F0C-B201-437F296FE6C4}" type="presParOf" srcId="{44EDB377-EE29-4173-BE2E-9F0DDA453353}" destId="{4F2B62CD-9D47-4CFE-869A-180B8ED20EE2}" srcOrd="32" destOrd="0" presId="urn:microsoft.com/office/officeart/2005/8/layout/list1"/>
    <dgm:cxn modelId="{197D9C68-DF38-46C8-BB36-58D8DD0AE087}" type="presParOf" srcId="{4F2B62CD-9D47-4CFE-869A-180B8ED20EE2}" destId="{55050C36-48CF-4875-A997-F8795B6E6C42}" srcOrd="0" destOrd="0" presId="urn:microsoft.com/office/officeart/2005/8/layout/list1"/>
    <dgm:cxn modelId="{9BD5E5FF-3965-4345-9C85-4E91C8D4CA10}" type="presParOf" srcId="{4F2B62CD-9D47-4CFE-869A-180B8ED20EE2}" destId="{8C8A26EA-B4C8-418E-B0CC-80A14EAB7365}" srcOrd="1" destOrd="0" presId="urn:microsoft.com/office/officeart/2005/8/layout/list1"/>
    <dgm:cxn modelId="{72FBF182-47B5-4DF3-AA5C-F2C34BCC6004}" type="presParOf" srcId="{44EDB377-EE29-4173-BE2E-9F0DDA453353}" destId="{A5B56C88-91BD-48CB-AC45-9A0C725EE50B}" srcOrd="33" destOrd="0" presId="urn:microsoft.com/office/officeart/2005/8/layout/list1"/>
    <dgm:cxn modelId="{F3667E67-A799-4535-8C43-E7BB879DE400}" type="presParOf" srcId="{44EDB377-EE29-4173-BE2E-9F0DDA453353}" destId="{4C62C41A-796B-483E-8070-7E3A0E1A445F}" srcOrd="34" destOrd="0" presId="urn:microsoft.com/office/officeart/2005/8/layout/list1"/>
    <dgm:cxn modelId="{1A3A871F-0DA4-4CE3-8D23-72308A627B4A}" type="presParOf" srcId="{44EDB377-EE29-4173-BE2E-9F0DDA453353}" destId="{0C4172E9-67DA-4897-A97F-8BEFA22DB2B0}" srcOrd="35" destOrd="0" presId="urn:microsoft.com/office/officeart/2005/8/layout/list1"/>
    <dgm:cxn modelId="{69EEF33D-6BD3-4E38-B874-7090FB0AFA79}" type="presParOf" srcId="{44EDB377-EE29-4173-BE2E-9F0DDA453353}" destId="{F2F08EBB-9D60-4522-B2A1-9FCD4AC1A847}" srcOrd="36" destOrd="0" presId="urn:microsoft.com/office/officeart/2005/8/layout/list1"/>
    <dgm:cxn modelId="{40088439-B274-4AB8-ABB7-914F10ABE8B5}" type="presParOf" srcId="{F2F08EBB-9D60-4522-B2A1-9FCD4AC1A847}" destId="{9DDF64A4-3D72-4091-9224-667231A750EE}" srcOrd="0" destOrd="0" presId="urn:microsoft.com/office/officeart/2005/8/layout/list1"/>
    <dgm:cxn modelId="{6A979AAE-D459-49E2-B8C6-8554DB901A51}" type="presParOf" srcId="{F2F08EBB-9D60-4522-B2A1-9FCD4AC1A847}" destId="{A59E472C-D2CC-412C-832C-D2C328EB2E9A}" srcOrd="1" destOrd="0" presId="urn:microsoft.com/office/officeart/2005/8/layout/list1"/>
    <dgm:cxn modelId="{CCA0B515-5D77-4775-B562-929D7363BCFA}" type="presParOf" srcId="{44EDB377-EE29-4173-BE2E-9F0DDA453353}" destId="{473B487D-1F6F-40A1-AC27-D218D80EEFDA}" srcOrd="37" destOrd="0" presId="urn:microsoft.com/office/officeart/2005/8/layout/list1"/>
    <dgm:cxn modelId="{F2D50AAA-F538-46E5-92B3-172B24B3B2D5}" type="presParOf" srcId="{44EDB377-EE29-4173-BE2E-9F0DDA453353}" destId="{DC1CBF9F-8800-476D-B424-81531A21AD62}" srcOrd="3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B28CFB-63A8-4307-8899-AFD5A584E13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2A7B4E0E-5700-4055-9A4E-449A3AFB5800}">
      <dgm:prSet/>
      <dgm:spPr/>
      <dgm:t>
        <a:bodyPr/>
        <a:lstStyle/>
        <a:p>
          <a:r>
            <a:rPr lang="tr-TR" dirty="0"/>
            <a:t>Tıbbi Görüntüleme Teknikleri</a:t>
          </a:r>
        </a:p>
      </dgm:t>
    </dgm:pt>
    <dgm:pt modelId="{8CFD1926-85AD-470A-A9AB-80886DBECBDE}" type="parTrans" cxnId="{28B0934A-1CDF-4EF6-8D44-7A27FB1826B6}">
      <dgm:prSet/>
      <dgm:spPr/>
      <dgm:t>
        <a:bodyPr/>
        <a:lstStyle/>
        <a:p>
          <a:endParaRPr lang="tr-TR"/>
        </a:p>
      </dgm:t>
    </dgm:pt>
    <dgm:pt modelId="{DBD32226-C082-4779-897C-9A99E839EE53}" type="sibTrans" cxnId="{28B0934A-1CDF-4EF6-8D44-7A27FB1826B6}">
      <dgm:prSet/>
      <dgm:spPr/>
      <dgm:t>
        <a:bodyPr/>
        <a:lstStyle/>
        <a:p>
          <a:endParaRPr lang="tr-TR"/>
        </a:p>
      </dgm:t>
    </dgm:pt>
    <dgm:pt modelId="{247ABA44-F967-42FB-833B-725846AF2977}">
      <dgm:prSet/>
      <dgm:spPr/>
      <dgm:t>
        <a:bodyPr/>
        <a:lstStyle/>
        <a:p>
          <a:r>
            <a:rPr lang="tr-TR"/>
            <a:t>Radyoterapi</a:t>
          </a:r>
        </a:p>
      </dgm:t>
    </dgm:pt>
    <dgm:pt modelId="{16157543-5637-416C-9087-349E792691C6}" type="parTrans" cxnId="{A9AA61DE-AB63-4507-B5DC-ECB838BAB735}">
      <dgm:prSet/>
      <dgm:spPr/>
      <dgm:t>
        <a:bodyPr/>
        <a:lstStyle/>
        <a:p>
          <a:endParaRPr lang="tr-TR"/>
        </a:p>
      </dgm:t>
    </dgm:pt>
    <dgm:pt modelId="{5A89F7FE-5F7C-4CA8-8597-4BE1BC289501}" type="sibTrans" cxnId="{A9AA61DE-AB63-4507-B5DC-ECB838BAB735}">
      <dgm:prSet/>
      <dgm:spPr/>
      <dgm:t>
        <a:bodyPr/>
        <a:lstStyle/>
        <a:p>
          <a:endParaRPr lang="tr-TR"/>
        </a:p>
      </dgm:t>
    </dgm:pt>
    <dgm:pt modelId="{4AAE7839-0756-4AEB-A7D0-E71370BB6820}">
      <dgm:prSet/>
      <dgm:spPr/>
      <dgm:t>
        <a:bodyPr/>
        <a:lstStyle/>
        <a:p>
          <a:r>
            <a:rPr lang="tr-TR"/>
            <a:t>Nükleer Tıp Teknikleri</a:t>
          </a:r>
        </a:p>
      </dgm:t>
    </dgm:pt>
    <dgm:pt modelId="{7FF1730E-6EE5-4C8B-AF61-EDA0CFD5A0A5}" type="parTrans" cxnId="{1AE513E9-8822-40CF-8426-BFAC18E15752}">
      <dgm:prSet/>
      <dgm:spPr/>
      <dgm:t>
        <a:bodyPr/>
        <a:lstStyle/>
        <a:p>
          <a:endParaRPr lang="tr-TR"/>
        </a:p>
      </dgm:t>
    </dgm:pt>
    <dgm:pt modelId="{645F4D78-0E38-44C2-A1E7-9319C2A0407B}" type="sibTrans" cxnId="{1AE513E9-8822-40CF-8426-BFAC18E15752}">
      <dgm:prSet/>
      <dgm:spPr/>
      <dgm:t>
        <a:bodyPr/>
        <a:lstStyle/>
        <a:p>
          <a:endParaRPr lang="tr-TR"/>
        </a:p>
      </dgm:t>
    </dgm:pt>
    <dgm:pt modelId="{16ED475A-7C8E-4125-BCEE-B0BC259C86ED}" type="pres">
      <dgm:prSet presAssocID="{CBB28CFB-63A8-4307-8899-AFD5A584E133}" presName="compositeShape" presStyleCnt="0">
        <dgm:presLayoutVars>
          <dgm:chMax val="7"/>
          <dgm:dir/>
          <dgm:resizeHandles val="exact"/>
        </dgm:presLayoutVars>
      </dgm:prSet>
      <dgm:spPr/>
    </dgm:pt>
    <dgm:pt modelId="{C9F1549D-EC48-4D14-9539-9BACE7133BAD}" type="pres">
      <dgm:prSet presAssocID="{2A7B4E0E-5700-4055-9A4E-449A3AFB5800}" presName="circ1" presStyleLbl="vennNode1" presStyleIdx="0" presStyleCnt="3"/>
      <dgm:spPr/>
    </dgm:pt>
    <dgm:pt modelId="{BE0DEA21-880A-48FF-A5C5-E18BEF9AF5F0}" type="pres">
      <dgm:prSet presAssocID="{2A7B4E0E-5700-4055-9A4E-449A3AFB580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9A51E8F-2913-4EEF-92A0-FDA81B7416D5}" type="pres">
      <dgm:prSet presAssocID="{247ABA44-F967-42FB-833B-725846AF2977}" presName="circ2" presStyleLbl="vennNode1" presStyleIdx="1" presStyleCnt="3"/>
      <dgm:spPr/>
    </dgm:pt>
    <dgm:pt modelId="{9F4292C2-77AE-43C4-9F1D-C8C8DA810CDB}" type="pres">
      <dgm:prSet presAssocID="{247ABA44-F967-42FB-833B-725846AF2977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D3A8858C-6103-457B-8F1B-0774B0AFD7E6}" type="pres">
      <dgm:prSet presAssocID="{4AAE7839-0756-4AEB-A7D0-E71370BB6820}" presName="circ3" presStyleLbl="vennNode1" presStyleIdx="2" presStyleCnt="3"/>
      <dgm:spPr/>
    </dgm:pt>
    <dgm:pt modelId="{508231FB-E1DF-4D77-98FC-A4B9DF23284B}" type="pres">
      <dgm:prSet presAssocID="{4AAE7839-0756-4AEB-A7D0-E71370BB6820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D81ED90C-5214-4CE9-90C6-D52587F1DC40}" type="presOf" srcId="{247ABA44-F967-42FB-833B-725846AF2977}" destId="{F9A51E8F-2913-4EEF-92A0-FDA81B7416D5}" srcOrd="0" destOrd="0" presId="urn:microsoft.com/office/officeart/2005/8/layout/venn1"/>
    <dgm:cxn modelId="{FF7E583B-C0A7-4AE9-B808-E4F05991EA55}" type="presOf" srcId="{2A7B4E0E-5700-4055-9A4E-449A3AFB5800}" destId="{C9F1549D-EC48-4D14-9539-9BACE7133BAD}" srcOrd="0" destOrd="0" presId="urn:microsoft.com/office/officeart/2005/8/layout/venn1"/>
    <dgm:cxn modelId="{04BF8742-071F-4BFD-86ED-96793029DBDC}" type="presOf" srcId="{CBB28CFB-63A8-4307-8899-AFD5A584E133}" destId="{16ED475A-7C8E-4125-BCEE-B0BC259C86ED}" srcOrd="0" destOrd="0" presId="urn:microsoft.com/office/officeart/2005/8/layout/venn1"/>
    <dgm:cxn modelId="{28B0934A-1CDF-4EF6-8D44-7A27FB1826B6}" srcId="{CBB28CFB-63A8-4307-8899-AFD5A584E133}" destId="{2A7B4E0E-5700-4055-9A4E-449A3AFB5800}" srcOrd="0" destOrd="0" parTransId="{8CFD1926-85AD-470A-A9AB-80886DBECBDE}" sibTransId="{DBD32226-C082-4779-897C-9A99E839EE53}"/>
    <dgm:cxn modelId="{637D9C80-CD5E-4049-9A02-589177879F40}" type="presOf" srcId="{4AAE7839-0756-4AEB-A7D0-E71370BB6820}" destId="{D3A8858C-6103-457B-8F1B-0774B0AFD7E6}" srcOrd="0" destOrd="0" presId="urn:microsoft.com/office/officeart/2005/8/layout/venn1"/>
    <dgm:cxn modelId="{6127C8A0-B9DD-4658-BFC0-CBF3FDB08674}" type="presOf" srcId="{2A7B4E0E-5700-4055-9A4E-449A3AFB5800}" destId="{BE0DEA21-880A-48FF-A5C5-E18BEF9AF5F0}" srcOrd="1" destOrd="0" presId="urn:microsoft.com/office/officeart/2005/8/layout/venn1"/>
    <dgm:cxn modelId="{12C9DCDB-A5B4-419B-B640-69664D81377C}" type="presOf" srcId="{247ABA44-F967-42FB-833B-725846AF2977}" destId="{9F4292C2-77AE-43C4-9F1D-C8C8DA810CDB}" srcOrd="1" destOrd="0" presId="urn:microsoft.com/office/officeart/2005/8/layout/venn1"/>
    <dgm:cxn modelId="{A9AA61DE-AB63-4507-B5DC-ECB838BAB735}" srcId="{CBB28CFB-63A8-4307-8899-AFD5A584E133}" destId="{247ABA44-F967-42FB-833B-725846AF2977}" srcOrd="1" destOrd="0" parTransId="{16157543-5637-416C-9087-349E792691C6}" sibTransId="{5A89F7FE-5F7C-4CA8-8597-4BE1BC289501}"/>
    <dgm:cxn modelId="{1AE513E9-8822-40CF-8426-BFAC18E15752}" srcId="{CBB28CFB-63A8-4307-8899-AFD5A584E133}" destId="{4AAE7839-0756-4AEB-A7D0-E71370BB6820}" srcOrd="2" destOrd="0" parTransId="{7FF1730E-6EE5-4C8B-AF61-EDA0CFD5A0A5}" sibTransId="{645F4D78-0E38-44C2-A1E7-9319C2A0407B}"/>
    <dgm:cxn modelId="{CBF28EE9-C553-4B05-AAB6-2FBC173DE408}" type="presOf" srcId="{4AAE7839-0756-4AEB-A7D0-E71370BB6820}" destId="{508231FB-E1DF-4D77-98FC-A4B9DF23284B}" srcOrd="1" destOrd="0" presId="urn:microsoft.com/office/officeart/2005/8/layout/venn1"/>
    <dgm:cxn modelId="{D586BE8E-19B9-48E3-8EB6-69B91CA5AF25}" type="presParOf" srcId="{16ED475A-7C8E-4125-BCEE-B0BC259C86ED}" destId="{C9F1549D-EC48-4D14-9539-9BACE7133BAD}" srcOrd="0" destOrd="0" presId="urn:microsoft.com/office/officeart/2005/8/layout/venn1"/>
    <dgm:cxn modelId="{91842D37-0AAA-4368-8ACA-9C788FDB9EE4}" type="presParOf" srcId="{16ED475A-7C8E-4125-BCEE-B0BC259C86ED}" destId="{BE0DEA21-880A-48FF-A5C5-E18BEF9AF5F0}" srcOrd="1" destOrd="0" presId="urn:microsoft.com/office/officeart/2005/8/layout/venn1"/>
    <dgm:cxn modelId="{99AED618-C2A7-4505-9D82-0C29C950BAE1}" type="presParOf" srcId="{16ED475A-7C8E-4125-BCEE-B0BC259C86ED}" destId="{F9A51E8F-2913-4EEF-92A0-FDA81B7416D5}" srcOrd="2" destOrd="0" presId="urn:microsoft.com/office/officeart/2005/8/layout/venn1"/>
    <dgm:cxn modelId="{D7FBCF91-95C6-4749-ABD6-54A62E781930}" type="presParOf" srcId="{16ED475A-7C8E-4125-BCEE-B0BC259C86ED}" destId="{9F4292C2-77AE-43C4-9F1D-C8C8DA810CDB}" srcOrd="3" destOrd="0" presId="urn:microsoft.com/office/officeart/2005/8/layout/venn1"/>
    <dgm:cxn modelId="{D6EC5160-AF58-4389-80A7-9298261661E9}" type="presParOf" srcId="{16ED475A-7C8E-4125-BCEE-B0BC259C86ED}" destId="{D3A8858C-6103-457B-8F1B-0774B0AFD7E6}" srcOrd="4" destOrd="0" presId="urn:microsoft.com/office/officeart/2005/8/layout/venn1"/>
    <dgm:cxn modelId="{27A15E22-523A-4325-8633-1DC4C72A4AF5}" type="presParOf" srcId="{16ED475A-7C8E-4125-BCEE-B0BC259C86ED}" destId="{508231FB-E1DF-4D77-98FC-A4B9DF23284B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B28CFB-63A8-4307-8899-AFD5A584E133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2A7B4E0E-5700-4055-9A4E-449A3AFB5800}">
      <dgm:prSet/>
      <dgm:spPr/>
      <dgm:t>
        <a:bodyPr/>
        <a:lstStyle/>
        <a:p>
          <a:r>
            <a:rPr lang="tr-TR" dirty="0"/>
            <a:t>Anestezi</a:t>
          </a:r>
        </a:p>
      </dgm:t>
    </dgm:pt>
    <dgm:pt modelId="{8CFD1926-85AD-470A-A9AB-80886DBECBDE}" type="parTrans" cxnId="{28B0934A-1CDF-4EF6-8D44-7A27FB1826B6}">
      <dgm:prSet/>
      <dgm:spPr/>
      <dgm:t>
        <a:bodyPr/>
        <a:lstStyle/>
        <a:p>
          <a:endParaRPr lang="tr-TR"/>
        </a:p>
      </dgm:t>
    </dgm:pt>
    <dgm:pt modelId="{DBD32226-C082-4779-897C-9A99E839EE53}" type="sibTrans" cxnId="{28B0934A-1CDF-4EF6-8D44-7A27FB1826B6}">
      <dgm:prSet/>
      <dgm:spPr/>
      <dgm:t>
        <a:bodyPr/>
        <a:lstStyle/>
        <a:p>
          <a:endParaRPr lang="tr-TR"/>
        </a:p>
      </dgm:t>
    </dgm:pt>
    <dgm:pt modelId="{A28D2046-E23B-4517-997A-02884565F538}">
      <dgm:prSet/>
      <dgm:spPr/>
      <dgm:t>
        <a:bodyPr/>
        <a:lstStyle/>
        <a:p>
          <a:r>
            <a:rPr lang="tr-TR" dirty="0"/>
            <a:t>İlk ve Acil Yardım Programı</a:t>
          </a:r>
        </a:p>
      </dgm:t>
    </dgm:pt>
    <dgm:pt modelId="{EFBB385F-F695-4F60-8F11-FDD0D0CA9052}" type="parTrans" cxnId="{19B26C6D-179A-4BA5-82F9-45E7B3ED9940}">
      <dgm:prSet/>
      <dgm:spPr/>
      <dgm:t>
        <a:bodyPr/>
        <a:lstStyle/>
        <a:p>
          <a:endParaRPr lang="tr-TR"/>
        </a:p>
      </dgm:t>
    </dgm:pt>
    <dgm:pt modelId="{84B5049D-5B19-4713-99C8-A7D36BF61D75}" type="sibTrans" cxnId="{19B26C6D-179A-4BA5-82F9-45E7B3ED9940}">
      <dgm:prSet/>
      <dgm:spPr/>
      <dgm:t>
        <a:bodyPr/>
        <a:lstStyle/>
        <a:p>
          <a:endParaRPr lang="tr-TR"/>
        </a:p>
      </dgm:t>
    </dgm:pt>
    <dgm:pt modelId="{16ED475A-7C8E-4125-BCEE-B0BC259C86ED}" type="pres">
      <dgm:prSet presAssocID="{CBB28CFB-63A8-4307-8899-AFD5A584E133}" presName="compositeShape" presStyleCnt="0">
        <dgm:presLayoutVars>
          <dgm:chMax val="7"/>
          <dgm:dir/>
          <dgm:resizeHandles val="exact"/>
        </dgm:presLayoutVars>
      </dgm:prSet>
      <dgm:spPr/>
    </dgm:pt>
    <dgm:pt modelId="{46BDB120-8051-4F1B-8995-BB28CA8EF5F4}" type="pres">
      <dgm:prSet presAssocID="{2A7B4E0E-5700-4055-9A4E-449A3AFB5800}" presName="circ1" presStyleLbl="vennNode1" presStyleIdx="0" presStyleCnt="2"/>
      <dgm:spPr/>
    </dgm:pt>
    <dgm:pt modelId="{A5424215-1BBE-413A-868B-919F83EBA665}" type="pres">
      <dgm:prSet presAssocID="{2A7B4E0E-5700-4055-9A4E-449A3AFB580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49EE1E1E-4073-4654-8078-E90DFD93A721}" type="pres">
      <dgm:prSet presAssocID="{A28D2046-E23B-4517-997A-02884565F538}" presName="circ2" presStyleLbl="vennNode1" presStyleIdx="1" presStyleCnt="2"/>
      <dgm:spPr/>
    </dgm:pt>
    <dgm:pt modelId="{95EAA10F-7E0F-45E3-BAFE-44009B71A018}" type="pres">
      <dgm:prSet presAssocID="{A28D2046-E23B-4517-997A-02884565F53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F5334E0D-AEA7-43E5-BBFE-2F90A8BF1CCC}" type="presOf" srcId="{2A7B4E0E-5700-4055-9A4E-449A3AFB5800}" destId="{46BDB120-8051-4F1B-8995-BB28CA8EF5F4}" srcOrd="0" destOrd="0" presId="urn:microsoft.com/office/officeart/2005/8/layout/venn1"/>
    <dgm:cxn modelId="{5C2D572C-B784-46A1-8B11-4DC706E6198E}" type="presOf" srcId="{A28D2046-E23B-4517-997A-02884565F538}" destId="{49EE1E1E-4073-4654-8078-E90DFD93A721}" srcOrd="0" destOrd="0" presId="urn:microsoft.com/office/officeart/2005/8/layout/venn1"/>
    <dgm:cxn modelId="{3B212E34-99D4-4DAC-AD59-339C44D46413}" type="presOf" srcId="{2A7B4E0E-5700-4055-9A4E-449A3AFB5800}" destId="{A5424215-1BBE-413A-868B-919F83EBA665}" srcOrd="1" destOrd="0" presId="urn:microsoft.com/office/officeart/2005/8/layout/venn1"/>
    <dgm:cxn modelId="{04BF8742-071F-4BFD-86ED-96793029DBDC}" type="presOf" srcId="{CBB28CFB-63A8-4307-8899-AFD5A584E133}" destId="{16ED475A-7C8E-4125-BCEE-B0BC259C86ED}" srcOrd="0" destOrd="0" presId="urn:microsoft.com/office/officeart/2005/8/layout/venn1"/>
    <dgm:cxn modelId="{28B0934A-1CDF-4EF6-8D44-7A27FB1826B6}" srcId="{CBB28CFB-63A8-4307-8899-AFD5A584E133}" destId="{2A7B4E0E-5700-4055-9A4E-449A3AFB5800}" srcOrd="0" destOrd="0" parTransId="{8CFD1926-85AD-470A-A9AB-80886DBECBDE}" sibTransId="{DBD32226-C082-4779-897C-9A99E839EE53}"/>
    <dgm:cxn modelId="{881C0B64-D0D2-47CC-B51E-A809BBBD5D92}" type="presOf" srcId="{A28D2046-E23B-4517-997A-02884565F538}" destId="{95EAA10F-7E0F-45E3-BAFE-44009B71A018}" srcOrd="1" destOrd="0" presId="urn:microsoft.com/office/officeart/2005/8/layout/venn1"/>
    <dgm:cxn modelId="{19B26C6D-179A-4BA5-82F9-45E7B3ED9940}" srcId="{CBB28CFB-63A8-4307-8899-AFD5A584E133}" destId="{A28D2046-E23B-4517-997A-02884565F538}" srcOrd="1" destOrd="0" parTransId="{EFBB385F-F695-4F60-8F11-FDD0D0CA9052}" sibTransId="{84B5049D-5B19-4713-99C8-A7D36BF61D75}"/>
    <dgm:cxn modelId="{69A545E2-37EF-494E-B00C-0C1E09FAF3B0}" type="presParOf" srcId="{16ED475A-7C8E-4125-BCEE-B0BC259C86ED}" destId="{46BDB120-8051-4F1B-8995-BB28CA8EF5F4}" srcOrd="0" destOrd="0" presId="urn:microsoft.com/office/officeart/2005/8/layout/venn1"/>
    <dgm:cxn modelId="{F24E8C1E-08CD-4D55-9110-72C8A63BF11C}" type="presParOf" srcId="{16ED475A-7C8E-4125-BCEE-B0BC259C86ED}" destId="{A5424215-1BBE-413A-868B-919F83EBA665}" srcOrd="1" destOrd="0" presId="urn:microsoft.com/office/officeart/2005/8/layout/venn1"/>
    <dgm:cxn modelId="{D3C7D093-71E3-45DD-A0D7-DA67F38CB7A3}" type="presParOf" srcId="{16ED475A-7C8E-4125-BCEE-B0BC259C86ED}" destId="{49EE1E1E-4073-4654-8078-E90DFD93A721}" srcOrd="2" destOrd="0" presId="urn:microsoft.com/office/officeart/2005/8/layout/venn1"/>
    <dgm:cxn modelId="{C4CFB0C3-4156-4757-9327-010E84259C18}" type="presParOf" srcId="{16ED475A-7C8E-4125-BCEE-B0BC259C86ED}" destId="{95EAA10F-7E0F-45E3-BAFE-44009B71A018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F730A3-BF63-44E0-9674-F396F890DD7B}" type="doc">
      <dgm:prSet loTypeId="urn:microsoft.com/office/officeart/2005/8/layout/hList6" loCatId="list" qsTypeId="urn:microsoft.com/office/officeart/2005/8/quickstyle/3d3" qsCatId="3D" csTypeId="urn:microsoft.com/office/officeart/2005/8/colors/accent1_2" csCatId="accent1"/>
      <dgm:spPr/>
      <dgm:t>
        <a:bodyPr/>
        <a:lstStyle/>
        <a:p>
          <a:endParaRPr lang="tr-TR"/>
        </a:p>
      </dgm:t>
    </dgm:pt>
    <dgm:pt modelId="{1936F4BC-283E-4BE2-9B62-4F0F9D9CD707}">
      <dgm:prSet/>
      <dgm:spPr/>
      <dgm:t>
        <a:bodyPr/>
        <a:lstStyle/>
        <a:p>
          <a:r>
            <a:rPr lang="tr-TR"/>
            <a:t>Tıbbi Dökümantasyon ve Sekreterlik</a:t>
          </a:r>
        </a:p>
      </dgm:t>
    </dgm:pt>
    <dgm:pt modelId="{850D037B-2C31-4791-A020-F9E002C67D2C}" type="parTrans" cxnId="{111E5809-5BC4-4F88-A837-49213FD3DA7C}">
      <dgm:prSet/>
      <dgm:spPr/>
      <dgm:t>
        <a:bodyPr/>
        <a:lstStyle/>
        <a:p>
          <a:endParaRPr lang="tr-TR"/>
        </a:p>
      </dgm:t>
    </dgm:pt>
    <dgm:pt modelId="{B0547BBE-761D-437E-B46E-C45E772442DF}" type="sibTrans" cxnId="{111E5809-5BC4-4F88-A837-49213FD3DA7C}">
      <dgm:prSet/>
      <dgm:spPr/>
      <dgm:t>
        <a:bodyPr/>
        <a:lstStyle/>
        <a:p>
          <a:endParaRPr lang="tr-TR"/>
        </a:p>
      </dgm:t>
    </dgm:pt>
    <dgm:pt modelId="{0DE0ABAF-D256-48CC-A863-DBCF78597D53}" type="pres">
      <dgm:prSet presAssocID="{4CF730A3-BF63-44E0-9674-F396F890DD7B}" presName="Name0" presStyleCnt="0">
        <dgm:presLayoutVars>
          <dgm:dir/>
          <dgm:resizeHandles val="exact"/>
        </dgm:presLayoutVars>
      </dgm:prSet>
      <dgm:spPr/>
    </dgm:pt>
    <dgm:pt modelId="{0E47F0BC-D37A-475D-92D2-DEF2512163BF}" type="pres">
      <dgm:prSet presAssocID="{1936F4BC-283E-4BE2-9B62-4F0F9D9CD707}" presName="node" presStyleLbl="node1" presStyleIdx="0" presStyleCnt="1">
        <dgm:presLayoutVars>
          <dgm:bulletEnabled val="1"/>
        </dgm:presLayoutVars>
      </dgm:prSet>
      <dgm:spPr/>
    </dgm:pt>
  </dgm:ptLst>
  <dgm:cxnLst>
    <dgm:cxn modelId="{111E5809-5BC4-4F88-A837-49213FD3DA7C}" srcId="{4CF730A3-BF63-44E0-9674-F396F890DD7B}" destId="{1936F4BC-283E-4BE2-9B62-4F0F9D9CD707}" srcOrd="0" destOrd="0" parTransId="{850D037B-2C31-4791-A020-F9E002C67D2C}" sibTransId="{B0547BBE-761D-437E-B46E-C45E772442DF}"/>
    <dgm:cxn modelId="{531F9E78-E824-47B8-8CF3-1DA54A8B53BE}" type="presOf" srcId="{4CF730A3-BF63-44E0-9674-F396F890DD7B}" destId="{0DE0ABAF-D256-48CC-A863-DBCF78597D53}" srcOrd="0" destOrd="0" presId="urn:microsoft.com/office/officeart/2005/8/layout/hList6"/>
    <dgm:cxn modelId="{4362B3CF-7413-4FD3-B4E6-F9179CBBC10D}" type="presOf" srcId="{1936F4BC-283E-4BE2-9B62-4F0F9D9CD707}" destId="{0E47F0BC-D37A-475D-92D2-DEF2512163BF}" srcOrd="0" destOrd="0" presId="urn:microsoft.com/office/officeart/2005/8/layout/hList6"/>
    <dgm:cxn modelId="{30276CD1-214D-4E43-98BA-93A92CB64EE1}" type="presParOf" srcId="{0DE0ABAF-D256-48CC-A863-DBCF78597D53}" destId="{0E47F0BC-D37A-475D-92D2-DEF2512163BF}" srcOrd="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0B557-3044-4F7B-BF34-90ADDC0ACACA}">
      <dsp:nvSpPr>
        <dsp:cNvPr id="0" name=""/>
        <dsp:cNvSpPr/>
      </dsp:nvSpPr>
      <dsp:spPr>
        <a:xfrm>
          <a:off x="0" y="301869"/>
          <a:ext cx="10854266" cy="302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86D58-4A8B-4371-B12F-063345798028}">
      <dsp:nvSpPr>
        <dsp:cNvPr id="0" name=""/>
        <dsp:cNvSpPr/>
      </dsp:nvSpPr>
      <dsp:spPr>
        <a:xfrm>
          <a:off x="542713" y="124749"/>
          <a:ext cx="759798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186" tIns="0" rIns="2871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i="0" u="none" kern="1200"/>
            <a:t>Ağız ve Diş Sağlığı Programı</a:t>
          </a:r>
          <a:endParaRPr lang="tr-TR" sz="2800" kern="1200"/>
        </a:p>
      </dsp:txBody>
      <dsp:txXfrm>
        <a:off x="560006" y="142042"/>
        <a:ext cx="7563400" cy="319654"/>
      </dsp:txXfrm>
    </dsp:sp>
    <dsp:sp modelId="{73E53214-7E63-4D9D-8381-31E7A04D1153}">
      <dsp:nvSpPr>
        <dsp:cNvPr id="0" name=""/>
        <dsp:cNvSpPr/>
      </dsp:nvSpPr>
      <dsp:spPr>
        <a:xfrm>
          <a:off x="0" y="846189"/>
          <a:ext cx="10854266" cy="302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FE89D-59CF-438E-9FFA-D681896D3570}">
      <dsp:nvSpPr>
        <dsp:cNvPr id="0" name=""/>
        <dsp:cNvSpPr/>
      </dsp:nvSpPr>
      <dsp:spPr>
        <a:xfrm>
          <a:off x="542713" y="669069"/>
          <a:ext cx="759798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186" tIns="0" rIns="2871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i="0" u="none" kern="1200" dirty="0"/>
            <a:t>Anestezi Programı</a:t>
          </a:r>
          <a:endParaRPr lang="tr-TR" sz="2800" b="0" i="0" u="none" kern="1200" dirty="0"/>
        </a:p>
      </dsp:txBody>
      <dsp:txXfrm>
        <a:off x="560006" y="686362"/>
        <a:ext cx="7563400" cy="319654"/>
      </dsp:txXfrm>
    </dsp:sp>
    <dsp:sp modelId="{391F99C3-B05F-49EB-94D2-E6FBA506336B}">
      <dsp:nvSpPr>
        <dsp:cNvPr id="0" name=""/>
        <dsp:cNvSpPr/>
      </dsp:nvSpPr>
      <dsp:spPr>
        <a:xfrm>
          <a:off x="0" y="1390509"/>
          <a:ext cx="10854266" cy="302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E47A9-F6CB-41BA-9CD2-0C4B70234211}">
      <dsp:nvSpPr>
        <dsp:cNvPr id="0" name=""/>
        <dsp:cNvSpPr/>
      </dsp:nvSpPr>
      <dsp:spPr>
        <a:xfrm>
          <a:off x="542713" y="1213389"/>
          <a:ext cx="759798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186" tIns="0" rIns="2871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i="0" u="none" kern="1200" dirty="0"/>
            <a:t>İlk ve Acil Yardım Programı</a:t>
          </a:r>
          <a:endParaRPr lang="tr-TR" sz="2800" b="0" i="0" u="none" kern="1200" dirty="0"/>
        </a:p>
      </dsp:txBody>
      <dsp:txXfrm>
        <a:off x="560006" y="1230682"/>
        <a:ext cx="7563400" cy="319654"/>
      </dsp:txXfrm>
    </dsp:sp>
    <dsp:sp modelId="{21D6C1C0-979F-491A-BA3D-040CF024AB9E}">
      <dsp:nvSpPr>
        <dsp:cNvPr id="0" name=""/>
        <dsp:cNvSpPr/>
      </dsp:nvSpPr>
      <dsp:spPr>
        <a:xfrm>
          <a:off x="0" y="1934829"/>
          <a:ext cx="10854266" cy="302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77F3A-7AAA-40F7-A961-75C48A4A5645}">
      <dsp:nvSpPr>
        <dsp:cNvPr id="0" name=""/>
        <dsp:cNvSpPr/>
      </dsp:nvSpPr>
      <dsp:spPr>
        <a:xfrm>
          <a:off x="542713" y="1757709"/>
          <a:ext cx="759798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186" tIns="0" rIns="2871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i="0" u="none" kern="1200" dirty="0"/>
            <a:t>Nükleer Tıp Teknikleri</a:t>
          </a:r>
          <a:endParaRPr lang="tr-TR" sz="2800" b="0" i="0" u="none" kern="1200" dirty="0"/>
        </a:p>
      </dsp:txBody>
      <dsp:txXfrm>
        <a:off x="560006" y="1775002"/>
        <a:ext cx="7563400" cy="319654"/>
      </dsp:txXfrm>
    </dsp:sp>
    <dsp:sp modelId="{289770DE-C6E7-48EB-B6F4-8257501A5A74}">
      <dsp:nvSpPr>
        <dsp:cNvPr id="0" name=""/>
        <dsp:cNvSpPr/>
      </dsp:nvSpPr>
      <dsp:spPr>
        <a:xfrm>
          <a:off x="0" y="2479149"/>
          <a:ext cx="10854266" cy="302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A30B5-21E5-490C-A533-F1163B28921D}">
      <dsp:nvSpPr>
        <dsp:cNvPr id="0" name=""/>
        <dsp:cNvSpPr/>
      </dsp:nvSpPr>
      <dsp:spPr>
        <a:xfrm>
          <a:off x="542713" y="2302029"/>
          <a:ext cx="759798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186" tIns="0" rIns="2871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i="0" u="none" kern="1200" dirty="0" err="1"/>
            <a:t>Odyometri</a:t>
          </a:r>
          <a:r>
            <a:rPr lang="tr-TR" sz="2800" b="1" i="0" u="none" kern="1200" dirty="0"/>
            <a:t> Programı</a:t>
          </a:r>
          <a:endParaRPr lang="tr-TR" sz="2800" b="0" i="0" u="none" kern="1200" dirty="0"/>
        </a:p>
      </dsp:txBody>
      <dsp:txXfrm>
        <a:off x="560006" y="2319322"/>
        <a:ext cx="7563400" cy="319654"/>
      </dsp:txXfrm>
    </dsp:sp>
    <dsp:sp modelId="{E19B000C-D666-4046-AD54-2A175EBCF34E}">
      <dsp:nvSpPr>
        <dsp:cNvPr id="0" name=""/>
        <dsp:cNvSpPr/>
      </dsp:nvSpPr>
      <dsp:spPr>
        <a:xfrm>
          <a:off x="0" y="3023469"/>
          <a:ext cx="10854266" cy="302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2CF75-A21B-4995-9E6A-A66BDA7C1FF9}">
      <dsp:nvSpPr>
        <dsp:cNvPr id="0" name=""/>
        <dsp:cNvSpPr/>
      </dsp:nvSpPr>
      <dsp:spPr>
        <a:xfrm>
          <a:off x="542713" y="2846349"/>
          <a:ext cx="759798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186" tIns="0" rIns="2871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i="0" u="none" kern="1200" dirty="0"/>
            <a:t>Radyoterapi Programı</a:t>
          </a:r>
          <a:endParaRPr lang="tr-TR" sz="2800" b="0" i="0" u="none" kern="1200" dirty="0"/>
        </a:p>
      </dsp:txBody>
      <dsp:txXfrm>
        <a:off x="560006" y="2863642"/>
        <a:ext cx="7563400" cy="319654"/>
      </dsp:txXfrm>
    </dsp:sp>
    <dsp:sp modelId="{A65DD966-686D-48DA-94BC-B9EEEDDF144F}">
      <dsp:nvSpPr>
        <dsp:cNvPr id="0" name=""/>
        <dsp:cNvSpPr/>
      </dsp:nvSpPr>
      <dsp:spPr>
        <a:xfrm>
          <a:off x="0" y="3567789"/>
          <a:ext cx="10854266" cy="302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536BB-C765-429E-A1A0-402CC8B525B7}">
      <dsp:nvSpPr>
        <dsp:cNvPr id="0" name=""/>
        <dsp:cNvSpPr/>
      </dsp:nvSpPr>
      <dsp:spPr>
        <a:xfrm>
          <a:off x="542713" y="3390669"/>
          <a:ext cx="759798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186" tIns="0" rIns="2871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i="0" u="none" kern="1200" dirty="0"/>
            <a:t>Tıbbi </a:t>
          </a:r>
          <a:r>
            <a:rPr lang="tr-TR" sz="2800" b="1" i="0" u="none" kern="1200" dirty="0" err="1"/>
            <a:t>Dökümantasyon</a:t>
          </a:r>
          <a:r>
            <a:rPr lang="tr-TR" sz="2800" b="1" i="0" u="none" kern="1200" dirty="0"/>
            <a:t> ve Sekreterlik Programı</a:t>
          </a:r>
          <a:endParaRPr lang="tr-TR" sz="2800" b="0" i="0" u="none" kern="1200" dirty="0"/>
        </a:p>
      </dsp:txBody>
      <dsp:txXfrm>
        <a:off x="560006" y="3407962"/>
        <a:ext cx="7563400" cy="319654"/>
      </dsp:txXfrm>
    </dsp:sp>
    <dsp:sp modelId="{1D2264C8-42B9-4949-9245-4502F47194ED}">
      <dsp:nvSpPr>
        <dsp:cNvPr id="0" name=""/>
        <dsp:cNvSpPr/>
      </dsp:nvSpPr>
      <dsp:spPr>
        <a:xfrm>
          <a:off x="0" y="4112109"/>
          <a:ext cx="10854266" cy="302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55FFA-A0BF-474F-B1E2-233669C2C6A7}">
      <dsp:nvSpPr>
        <dsp:cNvPr id="0" name=""/>
        <dsp:cNvSpPr/>
      </dsp:nvSpPr>
      <dsp:spPr>
        <a:xfrm>
          <a:off x="542713" y="3934989"/>
          <a:ext cx="759798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186" tIns="0" rIns="2871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i="0" u="none" kern="1200" dirty="0"/>
            <a:t>Tıbbi Görüntüleme Tek. Programı</a:t>
          </a:r>
          <a:endParaRPr lang="tr-TR" sz="2800" b="0" i="0" u="none" kern="1200" dirty="0"/>
        </a:p>
      </dsp:txBody>
      <dsp:txXfrm>
        <a:off x="560006" y="3952282"/>
        <a:ext cx="7563400" cy="319654"/>
      </dsp:txXfrm>
    </dsp:sp>
    <dsp:sp modelId="{4C62C41A-796B-483E-8070-7E3A0E1A445F}">
      <dsp:nvSpPr>
        <dsp:cNvPr id="0" name=""/>
        <dsp:cNvSpPr/>
      </dsp:nvSpPr>
      <dsp:spPr>
        <a:xfrm>
          <a:off x="0" y="4656429"/>
          <a:ext cx="10854266" cy="302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A26EA-B4C8-418E-B0CC-80A14EAB7365}">
      <dsp:nvSpPr>
        <dsp:cNvPr id="0" name=""/>
        <dsp:cNvSpPr/>
      </dsp:nvSpPr>
      <dsp:spPr>
        <a:xfrm>
          <a:off x="542713" y="4479309"/>
          <a:ext cx="759798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186" tIns="0" rIns="2871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i="0" u="none" kern="1200" dirty="0"/>
            <a:t>Tıbbi Laboratuvar Tek. Programı</a:t>
          </a:r>
          <a:endParaRPr lang="tr-TR" sz="2800" b="0" i="0" u="none" kern="1200" dirty="0"/>
        </a:p>
      </dsp:txBody>
      <dsp:txXfrm>
        <a:off x="560006" y="4496602"/>
        <a:ext cx="7563400" cy="319654"/>
      </dsp:txXfrm>
    </dsp:sp>
    <dsp:sp modelId="{A4970F08-7E6D-401F-A54F-A7D82129332D}">
      <dsp:nvSpPr>
        <dsp:cNvPr id="0" name=""/>
        <dsp:cNvSpPr/>
      </dsp:nvSpPr>
      <dsp:spPr>
        <a:xfrm>
          <a:off x="0" y="5200749"/>
          <a:ext cx="10854266" cy="302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6C28E1E-EDDD-4CDB-93A8-08575B768433}">
      <dsp:nvSpPr>
        <dsp:cNvPr id="0" name=""/>
        <dsp:cNvSpPr/>
      </dsp:nvSpPr>
      <dsp:spPr>
        <a:xfrm>
          <a:off x="542713" y="5023629"/>
          <a:ext cx="7597986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7186" tIns="0" rIns="287186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800" b="1" i="0" kern="1200" dirty="0"/>
            <a:t>Biyomedikal Cihaz Teknolojisi Programı</a:t>
          </a:r>
          <a:endParaRPr lang="tr-TR" sz="2800" b="1" kern="1200" dirty="0"/>
        </a:p>
      </dsp:txBody>
      <dsp:txXfrm>
        <a:off x="560006" y="5040922"/>
        <a:ext cx="7563400" cy="31965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60B557-3044-4F7B-BF34-90ADDC0ACACA}">
      <dsp:nvSpPr>
        <dsp:cNvPr id="0" name=""/>
        <dsp:cNvSpPr/>
      </dsp:nvSpPr>
      <dsp:spPr>
        <a:xfrm>
          <a:off x="0" y="335029"/>
          <a:ext cx="11274136" cy="302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1986D58-4A8B-4371-B12F-063345798028}">
      <dsp:nvSpPr>
        <dsp:cNvPr id="0" name=""/>
        <dsp:cNvSpPr/>
      </dsp:nvSpPr>
      <dsp:spPr>
        <a:xfrm>
          <a:off x="563706" y="157909"/>
          <a:ext cx="7891895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295" tIns="0" rIns="29829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i="0" u="none" kern="1200" dirty="0"/>
            <a:t>Ağız ve Diş Sağlığı Programı = 169 </a:t>
          </a:r>
          <a:endParaRPr lang="tr-TR" sz="1600" kern="1200" dirty="0"/>
        </a:p>
      </dsp:txBody>
      <dsp:txXfrm>
        <a:off x="580999" y="175202"/>
        <a:ext cx="7857309" cy="319654"/>
      </dsp:txXfrm>
    </dsp:sp>
    <dsp:sp modelId="{73E53214-7E63-4D9D-8381-31E7A04D1153}">
      <dsp:nvSpPr>
        <dsp:cNvPr id="0" name=""/>
        <dsp:cNvSpPr/>
      </dsp:nvSpPr>
      <dsp:spPr>
        <a:xfrm>
          <a:off x="0" y="879349"/>
          <a:ext cx="11274136" cy="302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9FE89D-59CF-438E-9FFA-D681896D3570}">
      <dsp:nvSpPr>
        <dsp:cNvPr id="0" name=""/>
        <dsp:cNvSpPr/>
      </dsp:nvSpPr>
      <dsp:spPr>
        <a:xfrm>
          <a:off x="563706" y="702229"/>
          <a:ext cx="7891895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295" tIns="0" rIns="29829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i="0" u="none" kern="1200" dirty="0"/>
            <a:t>Anestezi Programı = 163</a:t>
          </a:r>
          <a:endParaRPr lang="tr-TR" sz="1600" b="0" i="0" u="none" kern="1200" dirty="0"/>
        </a:p>
      </dsp:txBody>
      <dsp:txXfrm>
        <a:off x="580999" y="719522"/>
        <a:ext cx="7857309" cy="319654"/>
      </dsp:txXfrm>
    </dsp:sp>
    <dsp:sp modelId="{391F99C3-B05F-49EB-94D2-E6FBA506336B}">
      <dsp:nvSpPr>
        <dsp:cNvPr id="0" name=""/>
        <dsp:cNvSpPr/>
      </dsp:nvSpPr>
      <dsp:spPr>
        <a:xfrm>
          <a:off x="0" y="1423669"/>
          <a:ext cx="11274136" cy="302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F0E47A9-F6CB-41BA-9CD2-0C4B70234211}">
      <dsp:nvSpPr>
        <dsp:cNvPr id="0" name=""/>
        <dsp:cNvSpPr/>
      </dsp:nvSpPr>
      <dsp:spPr>
        <a:xfrm>
          <a:off x="563706" y="1246549"/>
          <a:ext cx="7891895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295" tIns="0" rIns="29829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i="0" u="none" kern="1200" dirty="0"/>
            <a:t>İlk ve Acil Yardım Programı = 141</a:t>
          </a:r>
          <a:endParaRPr lang="tr-TR" sz="1600" b="0" i="0" u="none" kern="1200" dirty="0"/>
        </a:p>
      </dsp:txBody>
      <dsp:txXfrm>
        <a:off x="580999" y="1263842"/>
        <a:ext cx="7857309" cy="319654"/>
      </dsp:txXfrm>
    </dsp:sp>
    <dsp:sp modelId="{21D6C1C0-979F-491A-BA3D-040CF024AB9E}">
      <dsp:nvSpPr>
        <dsp:cNvPr id="0" name=""/>
        <dsp:cNvSpPr/>
      </dsp:nvSpPr>
      <dsp:spPr>
        <a:xfrm>
          <a:off x="0" y="1967988"/>
          <a:ext cx="11274136" cy="302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377F3A-7AAA-40F7-A961-75C48A4A5645}">
      <dsp:nvSpPr>
        <dsp:cNvPr id="0" name=""/>
        <dsp:cNvSpPr/>
      </dsp:nvSpPr>
      <dsp:spPr>
        <a:xfrm>
          <a:off x="563706" y="1790869"/>
          <a:ext cx="7891895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295" tIns="0" rIns="29829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i="0" u="none" kern="1200" dirty="0"/>
            <a:t>Nükleer Tıp Teknikleri= 142</a:t>
          </a:r>
          <a:endParaRPr lang="tr-TR" sz="1600" b="0" i="0" u="none" kern="1200" dirty="0"/>
        </a:p>
      </dsp:txBody>
      <dsp:txXfrm>
        <a:off x="580999" y="1808162"/>
        <a:ext cx="7857309" cy="319654"/>
      </dsp:txXfrm>
    </dsp:sp>
    <dsp:sp modelId="{289770DE-C6E7-48EB-B6F4-8257501A5A74}">
      <dsp:nvSpPr>
        <dsp:cNvPr id="0" name=""/>
        <dsp:cNvSpPr/>
      </dsp:nvSpPr>
      <dsp:spPr>
        <a:xfrm>
          <a:off x="0" y="2512308"/>
          <a:ext cx="11274136" cy="302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AA30B5-21E5-490C-A533-F1163B28921D}">
      <dsp:nvSpPr>
        <dsp:cNvPr id="0" name=""/>
        <dsp:cNvSpPr/>
      </dsp:nvSpPr>
      <dsp:spPr>
        <a:xfrm>
          <a:off x="563706" y="2335188"/>
          <a:ext cx="7891895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295" tIns="0" rIns="29829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i="0" u="none" kern="1200" dirty="0"/>
            <a:t>Odyometri Programı= 157</a:t>
          </a:r>
          <a:endParaRPr lang="tr-TR" sz="1600" b="0" i="0" u="none" kern="1200" dirty="0"/>
        </a:p>
      </dsp:txBody>
      <dsp:txXfrm>
        <a:off x="580999" y="2352481"/>
        <a:ext cx="7857309" cy="319654"/>
      </dsp:txXfrm>
    </dsp:sp>
    <dsp:sp modelId="{E19B000C-D666-4046-AD54-2A175EBCF34E}">
      <dsp:nvSpPr>
        <dsp:cNvPr id="0" name=""/>
        <dsp:cNvSpPr/>
      </dsp:nvSpPr>
      <dsp:spPr>
        <a:xfrm>
          <a:off x="0" y="3056628"/>
          <a:ext cx="11274136" cy="302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E2CF75-A21B-4995-9E6A-A66BDA7C1FF9}">
      <dsp:nvSpPr>
        <dsp:cNvPr id="0" name=""/>
        <dsp:cNvSpPr/>
      </dsp:nvSpPr>
      <dsp:spPr>
        <a:xfrm>
          <a:off x="563706" y="2879508"/>
          <a:ext cx="7891895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295" tIns="0" rIns="29829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i="0" u="none" kern="1200" dirty="0"/>
            <a:t>Radyoterapi Programı = 174</a:t>
          </a:r>
          <a:endParaRPr lang="tr-TR" sz="1600" b="0" i="0" u="none" kern="1200" dirty="0"/>
        </a:p>
      </dsp:txBody>
      <dsp:txXfrm>
        <a:off x="580999" y="2896801"/>
        <a:ext cx="7857309" cy="319654"/>
      </dsp:txXfrm>
    </dsp:sp>
    <dsp:sp modelId="{A65DD966-686D-48DA-94BC-B9EEEDDF144F}">
      <dsp:nvSpPr>
        <dsp:cNvPr id="0" name=""/>
        <dsp:cNvSpPr/>
      </dsp:nvSpPr>
      <dsp:spPr>
        <a:xfrm>
          <a:off x="0" y="3600948"/>
          <a:ext cx="11274136" cy="302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6536BB-C765-429E-A1A0-402CC8B525B7}">
      <dsp:nvSpPr>
        <dsp:cNvPr id="0" name=""/>
        <dsp:cNvSpPr/>
      </dsp:nvSpPr>
      <dsp:spPr>
        <a:xfrm>
          <a:off x="563706" y="3423828"/>
          <a:ext cx="7891895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295" tIns="0" rIns="29829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i="0" u="none" kern="1200" dirty="0"/>
            <a:t>Tıbbi </a:t>
          </a:r>
          <a:r>
            <a:rPr lang="tr-TR" sz="1600" b="1" i="0" u="none" kern="1200" dirty="0" err="1"/>
            <a:t>Dökümantasyon</a:t>
          </a:r>
          <a:r>
            <a:rPr lang="tr-TR" sz="1600" b="1" i="0" u="none" kern="1200" dirty="0"/>
            <a:t> ve Sekreterlik Programı = 147</a:t>
          </a:r>
          <a:endParaRPr lang="tr-TR" sz="1600" b="0" i="0" u="none" kern="1200" dirty="0"/>
        </a:p>
      </dsp:txBody>
      <dsp:txXfrm>
        <a:off x="580999" y="3441121"/>
        <a:ext cx="7857309" cy="319654"/>
      </dsp:txXfrm>
    </dsp:sp>
    <dsp:sp modelId="{1D2264C8-42B9-4949-9245-4502F47194ED}">
      <dsp:nvSpPr>
        <dsp:cNvPr id="0" name=""/>
        <dsp:cNvSpPr/>
      </dsp:nvSpPr>
      <dsp:spPr>
        <a:xfrm>
          <a:off x="0" y="4145269"/>
          <a:ext cx="11274136" cy="302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8A55FFA-A0BF-474F-B1E2-233669C2C6A7}">
      <dsp:nvSpPr>
        <dsp:cNvPr id="0" name=""/>
        <dsp:cNvSpPr/>
      </dsp:nvSpPr>
      <dsp:spPr>
        <a:xfrm>
          <a:off x="563706" y="3968149"/>
          <a:ext cx="7891895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295" tIns="0" rIns="29829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i="0" u="none" kern="1200" dirty="0"/>
            <a:t>Tıbbi Görüntüleme Tek. Programı = 177</a:t>
          </a:r>
          <a:endParaRPr lang="tr-TR" sz="1600" b="0" i="0" u="none" kern="1200" dirty="0"/>
        </a:p>
      </dsp:txBody>
      <dsp:txXfrm>
        <a:off x="580999" y="3985442"/>
        <a:ext cx="7857309" cy="319654"/>
      </dsp:txXfrm>
    </dsp:sp>
    <dsp:sp modelId="{4C62C41A-796B-483E-8070-7E3A0E1A445F}">
      <dsp:nvSpPr>
        <dsp:cNvPr id="0" name=""/>
        <dsp:cNvSpPr/>
      </dsp:nvSpPr>
      <dsp:spPr>
        <a:xfrm>
          <a:off x="0" y="4689589"/>
          <a:ext cx="11274136" cy="302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A26EA-B4C8-418E-B0CC-80A14EAB7365}">
      <dsp:nvSpPr>
        <dsp:cNvPr id="0" name=""/>
        <dsp:cNvSpPr/>
      </dsp:nvSpPr>
      <dsp:spPr>
        <a:xfrm>
          <a:off x="563706" y="4512469"/>
          <a:ext cx="7891895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295" tIns="0" rIns="29829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i="0" u="none" kern="1200" dirty="0"/>
            <a:t>Tıbbi Laboratuvar Tek. Programı = 173</a:t>
          </a:r>
          <a:endParaRPr lang="tr-TR" sz="1600" b="0" i="0" u="none" kern="1200" dirty="0"/>
        </a:p>
      </dsp:txBody>
      <dsp:txXfrm>
        <a:off x="580999" y="4529762"/>
        <a:ext cx="7857309" cy="319654"/>
      </dsp:txXfrm>
    </dsp:sp>
    <dsp:sp modelId="{DC1CBF9F-8800-476D-B424-81531A21AD62}">
      <dsp:nvSpPr>
        <dsp:cNvPr id="0" name=""/>
        <dsp:cNvSpPr/>
      </dsp:nvSpPr>
      <dsp:spPr>
        <a:xfrm>
          <a:off x="0" y="5233909"/>
          <a:ext cx="11274136" cy="30239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E472C-D2CC-412C-832C-D2C328EB2E9A}">
      <dsp:nvSpPr>
        <dsp:cNvPr id="0" name=""/>
        <dsp:cNvSpPr/>
      </dsp:nvSpPr>
      <dsp:spPr>
        <a:xfrm>
          <a:off x="563706" y="5056788"/>
          <a:ext cx="7891895" cy="3542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295" tIns="0" rIns="298295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600" b="1" i="0" u="none" kern="1200" dirty="0"/>
            <a:t>Biyomedikal Cihaz Tek. Programı =27</a:t>
          </a:r>
          <a:endParaRPr lang="tr-TR" sz="1600" b="0" i="0" u="none" kern="1200" dirty="0"/>
        </a:p>
      </dsp:txBody>
      <dsp:txXfrm>
        <a:off x="580999" y="5074081"/>
        <a:ext cx="7857309" cy="31965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1549D-EC48-4D14-9539-9BACE7133BAD}">
      <dsp:nvSpPr>
        <dsp:cNvPr id="0" name=""/>
        <dsp:cNvSpPr/>
      </dsp:nvSpPr>
      <dsp:spPr>
        <a:xfrm>
          <a:off x="1747663" y="46221"/>
          <a:ext cx="2218642" cy="22186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 dirty="0"/>
            <a:t>Tıbbi Görüntüleme Teknikleri</a:t>
          </a:r>
        </a:p>
      </dsp:txBody>
      <dsp:txXfrm>
        <a:off x="2043482" y="434484"/>
        <a:ext cx="1627004" cy="998388"/>
      </dsp:txXfrm>
    </dsp:sp>
    <dsp:sp modelId="{F9A51E8F-2913-4EEF-92A0-FDA81B7416D5}">
      <dsp:nvSpPr>
        <dsp:cNvPr id="0" name=""/>
        <dsp:cNvSpPr/>
      </dsp:nvSpPr>
      <dsp:spPr>
        <a:xfrm>
          <a:off x="2548223" y="1432873"/>
          <a:ext cx="2218642" cy="22186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Radyoterapi</a:t>
          </a:r>
        </a:p>
      </dsp:txBody>
      <dsp:txXfrm>
        <a:off x="3226758" y="2006022"/>
        <a:ext cx="1331185" cy="1220253"/>
      </dsp:txXfrm>
    </dsp:sp>
    <dsp:sp modelId="{D3A8858C-6103-457B-8F1B-0774B0AFD7E6}">
      <dsp:nvSpPr>
        <dsp:cNvPr id="0" name=""/>
        <dsp:cNvSpPr/>
      </dsp:nvSpPr>
      <dsp:spPr>
        <a:xfrm>
          <a:off x="947103" y="1432873"/>
          <a:ext cx="2218642" cy="221864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2100" kern="1200"/>
            <a:t>Nükleer Tıp Teknikleri</a:t>
          </a:r>
        </a:p>
      </dsp:txBody>
      <dsp:txXfrm>
        <a:off x="1156025" y="2006022"/>
        <a:ext cx="1331185" cy="122025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BDB120-8051-4F1B-8995-BB28CA8EF5F4}">
      <dsp:nvSpPr>
        <dsp:cNvPr id="0" name=""/>
        <dsp:cNvSpPr/>
      </dsp:nvSpPr>
      <dsp:spPr>
        <a:xfrm>
          <a:off x="124864" y="241403"/>
          <a:ext cx="3079993" cy="30799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/>
            <a:t>Anestezi</a:t>
          </a:r>
        </a:p>
      </dsp:txBody>
      <dsp:txXfrm>
        <a:off x="554953" y="604600"/>
        <a:ext cx="1775851" cy="2353598"/>
      </dsp:txXfrm>
    </dsp:sp>
    <dsp:sp modelId="{49EE1E1E-4073-4654-8078-E90DFD93A721}">
      <dsp:nvSpPr>
        <dsp:cNvPr id="0" name=""/>
        <dsp:cNvSpPr/>
      </dsp:nvSpPr>
      <dsp:spPr>
        <a:xfrm>
          <a:off x="2344679" y="241403"/>
          <a:ext cx="3079993" cy="3079993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3700" kern="1200" dirty="0"/>
            <a:t>İlk ve Acil Yardım Programı</a:t>
          </a:r>
        </a:p>
      </dsp:txBody>
      <dsp:txXfrm>
        <a:off x="3218731" y="604600"/>
        <a:ext cx="1775851" cy="235359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7F0BC-D37A-475D-92D2-DEF2512163BF}">
      <dsp:nvSpPr>
        <dsp:cNvPr id="0" name=""/>
        <dsp:cNvSpPr/>
      </dsp:nvSpPr>
      <dsp:spPr>
        <a:xfrm rot="16200000">
          <a:off x="3476625" y="-3476625"/>
          <a:ext cx="3562350" cy="10515600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2750" tIns="0" rIns="412750" bIns="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6500" kern="1200"/>
            <a:t>Tıbbi Dökümantasyon ve Sekreterlik</a:t>
          </a:r>
        </a:p>
      </dsp:txBody>
      <dsp:txXfrm rot="5400000">
        <a:off x="0" y="712470"/>
        <a:ext cx="10515600" cy="21374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970CB12C-C038-08C7-8967-03F9C47A1C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BE8921C-1877-48B6-8AD8-1438063DA48A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65EA4CA0-434D-4375-A3B1-7EF4DEF339FA}" type="datetimeFigureOut">
              <a:rPr lang="tr-TR"/>
              <a:pPr>
                <a:defRPr/>
              </a:pPr>
              <a:t>15.09.2025</a:t>
            </a:fld>
            <a:endParaRPr lang="tr-TR"/>
          </a:p>
        </p:txBody>
      </p:sp>
      <p:sp>
        <p:nvSpPr>
          <p:cNvPr id="4" name="Slayt Resmi Yer Tutucusu 3">
            <a:extLst>
              <a:ext uri="{FF2B5EF4-FFF2-40B4-BE49-F238E27FC236}">
                <a16:creationId xmlns:a16="http://schemas.microsoft.com/office/drawing/2014/main" id="{4782DC50-5A4C-4678-595C-CF637384D2F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tr-TR" noProof="0"/>
          </a:p>
        </p:txBody>
      </p:sp>
      <p:sp>
        <p:nvSpPr>
          <p:cNvPr id="5" name="Not Yer Tutucusu 4">
            <a:extLst>
              <a:ext uri="{FF2B5EF4-FFF2-40B4-BE49-F238E27FC236}">
                <a16:creationId xmlns:a16="http://schemas.microsoft.com/office/drawing/2014/main" id="{A94B7480-83D5-E5A5-6DD5-4CBF5DF094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noProof="0"/>
              <a:t>Asıl metin stillerini düzenle</a:t>
            </a:r>
          </a:p>
          <a:p>
            <a:pPr lvl="1"/>
            <a:r>
              <a:rPr lang="tr-TR" noProof="0"/>
              <a:t>İkinci düzey</a:t>
            </a:r>
          </a:p>
          <a:p>
            <a:pPr lvl="2"/>
            <a:r>
              <a:rPr lang="tr-TR" noProof="0"/>
              <a:t>Üçüncü düzey</a:t>
            </a:r>
          </a:p>
          <a:p>
            <a:pPr lvl="3"/>
            <a:r>
              <a:rPr lang="tr-TR" noProof="0"/>
              <a:t>Dördüncü düzey</a:t>
            </a:r>
          </a:p>
          <a:p>
            <a:pPr lvl="4"/>
            <a:r>
              <a:rPr lang="tr-TR" noProof="0"/>
              <a:t>Beşinci düzey</a:t>
            </a:r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4DB1C670-032C-C605-5814-C9350F24ADB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5B380F0F-D22D-17FA-73CE-298E859D8BE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CCA21D-7B9C-4F31-A933-3BE8430D3E39}" type="slidenum">
              <a:rPr lang="tr-TR" altLang="tr-TR"/>
              <a:pPr/>
              <a:t>‹#›</a:t>
            </a:fld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ayt Resmi Yer Tutucusu 1">
            <a:extLst>
              <a:ext uri="{FF2B5EF4-FFF2-40B4-BE49-F238E27FC236}">
                <a16:creationId xmlns:a16="http://schemas.microsoft.com/office/drawing/2014/main" id="{C141B62A-DA1F-5F53-B30D-5AA28F9F32A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 Yer Tutucusu 2">
            <a:extLst>
              <a:ext uri="{FF2B5EF4-FFF2-40B4-BE49-F238E27FC236}">
                <a16:creationId xmlns:a16="http://schemas.microsoft.com/office/drawing/2014/main" id="{D12D1E96-6B7C-457C-B66A-A6D6AB1CEF4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tr-TR" altLang="tr-TR"/>
              <a:t>Öğrenci iş yükü; ders saatlerinin yanı sıra atölye, klinik çalışması, ödev, sunum, sınava hazırlık, sınav, iş yeri eğitimi gibi eğitim-öğretim etkinliklerinde harcanan bütün zamanı ifade eder. Bir </a:t>
            </a:r>
          </a:p>
        </p:txBody>
      </p:sp>
      <p:sp>
        <p:nvSpPr>
          <p:cNvPr id="16388" name="Slayt Numarası Yer Tutucusu 3">
            <a:extLst>
              <a:ext uri="{FF2B5EF4-FFF2-40B4-BE49-F238E27FC236}">
                <a16:creationId xmlns:a16="http://schemas.microsoft.com/office/drawing/2014/main" id="{A9AA990B-D9DC-3EC5-015F-90883FC73EC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A4089206-F4E5-4613-B2CF-A1FCB9D32158}" type="slidenum">
              <a:rPr lang="tr-TR" altLang="tr-TR"/>
              <a:pPr/>
              <a:t>7</a:t>
            </a:fld>
            <a:endParaRPr lang="tr-TR" altLang="tr-T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ayt Resmi Yer Tutucusu 1">
            <a:extLst>
              <a:ext uri="{FF2B5EF4-FFF2-40B4-BE49-F238E27FC236}">
                <a16:creationId xmlns:a16="http://schemas.microsoft.com/office/drawing/2014/main" id="{A3A65069-EDC8-7599-7728-BB8F720181D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 Yer Tutucusu 2">
            <a:extLst>
              <a:ext uri="{FF2B5EF4-FFF2-40B4-BE49-F238E27FC236}">
                <a16:creationId xmlns:a16="http://schemas.microsoft.com/office/drawing/2014/main" id="{E54594F1-4E12-5A4A-20F1-2F6E6D9EA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tr-TR" altLang="tr-TR"/>
              <a:t>1. Dersin öğretim üyesi veya onun adına yetkili öğretim elemanı sınavda bulunmakla ve sınav</a:t>
            </a:r>
          </a:p>
          <a:p>
            <a:pPr>
              <a:spcBef>
                <a:spcPct val="0"/>
              </a:spcBef>
            </a:pPr>
            <a:r>
              <a:rPr lang="tr-TR" altLang="tr-TR"/>
              <a:t>salonlarını dolaşarak kuralların gerçekleştirildiğini kontrol etmekle mükelleftir. Sınavın</a:t>
            </a:r>
          </a:p>
          <a:p>
            <a:pPr>
              <a:spcBef>
                <a:spcPct val="0"/>
              </a:spcBef>
            </a:pPr>
            <a:r>
              <a:rPr lang="tr-TR" altLang="tr-TR"/>
              <a:t>uygulanmasına ilişkin kuralları ise gözetmenler yerine getirir. Gözetmen sınavın başlamasından en</a:t>
            </a:r>
          </a:p>
          <a:p>
            <a:pPr>
              <a:spcBef>
                <a:spcPct val="0"/>
              </a:spcBef>
            </a:pPr>
            <a:r>
              <a:rPr lang="tr-TR" altLang="tr-TR"/>
              <a:t>az 10 dk. önce sınav salonunda hazır bulunur.</a:t>
            </a:r>
          </a:p>
          <a:p>
            <a:pPr>
              <a:spcBef>
                <a:spcPct val="0"/>
              </a:spcBef>
            </a:pPr>
            <a:r>
              <a:rPr lang="tr-TR" altLang="tr-TR"/>
              <a:t>2. Gözetmenler, sınav genel kurallarını ve o sınava özel talimatları yüksek sesle sınav henüz</a:t>
            </a:r>
          </a:p>
          <a:p>
            <a:pPr>
              <a:spcBef>
                <a:spcPct val="0"/>
              </a:spcBef>
            </a:pPr>
            <a:r>
              <a:rPr lang="tr-TR" altLang="tr-TR"/>
              <a:t>başlamadan açıklamalıdır.</a:t>
            </a:r>
          </a:p>
          <a:p>
            <a:pPr>
              <a:spcBef>
                <a:spcPct val="0"/>
              </a:spcBef>
            </a:pPr>
            <a:r>
              <a:rPr lang="tr-TR" altLang="tr-TR"/>
              <a:t>3. Gözetmen, öğrencinin sınav kâğıdını teslim ettiği sırada masasında olmalı ve sınav kâğıdını</a:t>
            </a:r>
          </a:p>
          <a:p>
            <a:pPr>
              <a:spcBef>
                <a:spcPct val="0"/>
              </a:spcBef>
            </a:pPr>
            <a:r>
              <a:rPr lang="tr-TR" altLang="tr-TR"/>
              <a:t>mutlaka teslim anında kontrol ederek almalıdır. Gözetmenin sınav salonunda denetim yaptığı sırada</a:t>
            </a:r>
          </a:p>
          <a:p>
            <a:pPr>
              <a:spcBef>
                <a:spcPct val="0"/>
              </a:spcBef>
            </a:pPr>
            <a:r>
              <a:rPr lang="tr-TR" altLang="tr-TR"/>
              <a:t>öğrencinin sınav evrakını gözetmen masasına bırakarak salondan dışarı çıkmasına izin</a:t>
            </a:r>
          </a:p>
          <a:p>
            <a:pPr>
              <a:spcBef>
                <a:spcPct val="0"/>
              </a:spcBef>
            </a:pPr>
            <a:r>
              <a:rPr lang="tr-TR" altLang="tr-TR"/>
              <a:t>verilmemelidir.</a:t>
            </a:r>
          </a:p>
          <a:p>
            <a:pPr>
              <a:spcBef>
                <a:spcPct val="0"/>
              </a:spcBef>
            </a:pPr>
            <a:r>
              <a:rPr lang="tr-TR" altLang="tr-TR"/>
              <a:t>4. Gözetmen sınav süresince cep telefonunu sessiz konumunda tutmalı, sınav salonunda sınavla ilgili</a:t>
            </a:r>
          </a:p>
          <a:p>
            <a:pPr>
              <a:spcBef>
                <a:spcPct val="0"/>
              </a:spcBef>
            </a:pPr>
            <a:r>
              <a:rPr lang="tr-TR" altLang="tr-TR"/>
              <a:t>zorunlu haller dışında telefon konuşması yapmamalıdır.</a:t>
            </a:r>
          </a:p>
          <a:p>
            <a:pPr>
              <a:spcBef>
                <a:spcPct val="0"/>
              </a:spcBef>
            </a:pPr>
            <a:r>
              <a:rPr lang="tr-TR" altLang="tr-TR"/>
              <a:t>5. Gözetmenler sınav salonunda gazete, dergi, kitap gibi materyal bulunduramaz ve okuyamaz,</a:t>
            </a:r>
          </a:p>
          <a:p>
            <a:pPr>
              <a:spcBef>
                <a:spcPct val="0"/>
              </a:spcBef>
            </a:pPr>
            <a:r>
              <a:rPr lang="tr-TR" altLang="tr-TR"/>
              <a:t>öğrencilerin dikkatlerini dağıtacak şekilde birbirleriyle konuşamaz, gürültü yapamaz.</a:t>
            </a:r>
          </a:p>
          <a:p>
            <a:pPr>
              <a:spcBef>
                <a:spcPct val="0"/>
              </a:spcBef>
            </a:pPr>
            <a:r>
              <a:rPr lang="tr-TR" altLang="tr-TR"/>
              <a:t>6. Gözetmenler sınav evrakını saymak ve kontrol etmek zorundadır.</a:t>
            </a:r>
          </a:p>
          <a:p>
            <a:pPr>
              <a:spcBef>
                <a:spcPct val="0"/>
              </a:spcBef>
            </a:pPr>
            <a:r>
              <a:rPr lang="tr-TR" altLang="tr-TR"/>
              <a:t>7. Gözetmenler sınav yoklama kâğıdını da imzalayarak bu kâğıtla birlikte sınav evrakını (soru ve</a:t>
            </a:r>
          </a:p>
          <a:p>
            <a:pPr>
              <a:spcBef>
                <a:spcPct val="0"/>
              </a:spcBef>
            </a:pPr>
            <a:r>
              <a:rPr lang="tr-TR" altLang="tr-TR"/>
              <a:t>cevap kâğıtlarını) tam olarak dersin öğretim üyesine veya yerine yetkili öğretim elemanına teslim</a:t>
            </a:r>
          </a:p>
          <a:p>
            <a:pPr>
              <a:spcBef>
                <a:spcPct val="0"/>
              </a:spcBef>
            </a:pPr>
            <a:r>
              <a:rPr lang="tr-TR" altLang="tr-TR"/>
              <a:t>ederek görevini tamamlar.</a:t>
            </a:r>
          </a:p>
          <a:p>
            <a:pPr>
              <a:spcBef>
                <a:spcPct val="0"/>
              </a:spcBef>
            </a:pPr>
            <a:r>
              <a:rPr lang="tr-TR" altLang="tr-TR"/>
              <a:t>8. Öğrenci sınav salonuna sınavda kullanması zorunlu tutulanların haricinde ders notu, sözlük, hesap</a:t>
            </a:r>
          </a:p>
          <a:p>
            <a:pPr>
              <a:spcBef>
                <a:spcPct val="0"/>
              </a:spcBef>
            </a:pPr>
            <a:r>
              <a:rPr lang="tr-TR" altLang="tr-TR"/>
              <a:t>makinesi, kitap gibi materyal getiremez. Buna rağmen getirilmişse mutlaka yere, kalorifer üstleri</a:t>
            </a:r>
          </a:p>
          <a:p>
            <a:pPr>
              <a:spcBef>
                <a:spcPct val="0"/>
              </a:spcBef>
            </a:pPr>
            <a:r>
              <a:rPr lang="tr-TR" altLang="tr-TR"/>
              <a:t>gibi öğrenciden uzak yerlere bıraktırılmalı, öğrencinin oturduğu sırada, yanında veya masa</a:t>
            </a:r>
          </a:p>
          <a:p>
            <a:pPr>
              <a:spcBef>
                <a:spcPct val="0"/>
              </a:spcBef>
            </a:pPr>
            <a:r>
              <a:rPr lang="tr-TR" altLang="tr-TR"/>
              <a:t>gözlerinde bıraktırılmamalıdır.</a:t>
            </a:r>
          </a:p>
          <a:p>
            <a:pPr>
              <a:spcBef>
                <a:spcPct val="0"/>
              </a:spcBef>
            </a:pPr>
            <a:r>
              <a:rPr lang="tr-TR" altLang="tr-TR"/>
              <a:t>9. Sınav salonunda görevli bulunan öğretim elemanları sınav kurallarını, düzenini ve işleyişini</a:t>
            </a:r>
          </a:p>
          <a:p>
            <a:pPr>
              <a:spcBef>
                <a:spcPct val="0"/>
              </a:spcBef>
            </a:pPr>
            <a:r>
              <a:rPr lang="tr-TR" altLang="tr-TR"/>
              <a:t>bozan, sınavın yapılmasını uzun veya kısa süre engelleyen, sınav görevlilerine hakaret eden, sınav</a:t>
            </a:r>
          </a:p>
          <a:p>
            <a:pPr>
              <a:spcBef>
                <a:spcPct val="0"/>
              </a:spcBef>
            </a:pPr>
            <a:r>
              <a:rPr lang="tr-TR" altLang="tr-TR"/>
              <a:t>salonunu kendilerine duyurulan süreden önce terk eden, sınav görevlilerinin sınavla ilgili</a:t>
            </a:r>
          </a:p>
          <a:p>
            <a:pPr>
              <a:spcBef>
                <a:spcPct val="0"/>
              </a:spcBef>
            </a:pPr>
            <a:r>
              <a:rPr lang="tr-TR" altLang="tr-TR"/>
              <a:t>düzenlemelerini reddeden öğrencileri bir tutanakla haklarında işlem yapılmak üzere idareye bildirir.</a:t>
            </a:r>
          </a:p>
          <a:p>
            <a:pPr>
              <a:spcBef>
                <a:spcPct val="0"/>
              </a:spcBef>
            </a:pPr>
            <a:r>
              <a:rPr lang="tr-TR" altLang="tr-TR"/>
              <a:t>10. Sınavlarda kopya çekilmesine veya her ne şekilde olursa olsun kopya girişiminde bulunulmasına</a:t>
            </a:r>
          </a:p>
          <a:p>
            <a:pPr>
              <a:spcBef>
                <a:spcPct val="0"/>
              </a:spcBef>
            </a:pPr>
            <a:r>
              <a:rPr lang="tr-TR" altLang="tr-TR"/>
              <a:t>izin verilmez. Yükseköğretim Kurumları Öğrenci Disiplin Yönetmeliği “sınavlarda kopya yapmak</a:t>
            </a:r>
          </a:p>
          <a:p>
            <a:pPr>
              <a:spcBef>
                <a:spcPct val="0"/>
              </a:spcBef>
            </a:pPr>
            <a:r>
              <a:rPr lang="tr-TR" altLang="tr-TR"/>
              <a:t>veya yaptırmak veya bunlara teşebbüs etmek” suçunu “yükseköğretim kurumundan bir veya iki</a:t>
            </a:r>
          </a:p>
          <a:p>
            <a:pPr>
              <a:spcBef>
                <a:spcPct val="0"/>
              </a:spcBef>
            </a:pPr>
            <a:r>
              <a:rPr lang="tr-TR" altLang="tr-TR"/>
              <a:t>yarıyıl için uzaklaştırma” cezasıyla cezalandırmaktadır. Ayrıca kopya yapan, yaptıran veya teşebbüs</a:t>
            </a:r>
          </a:p>
          <a:p>
            <a:pPr>
              <a:spcBef>
                <a:spcPct val="0"/>
              </a:spcBef>
            </a:pPr>
            <a:r>
              <a:rPr lang="tr-TR" altLang="tr-TR"/>
              <a:t>eden girdiği sınavdan başarısız sayılır, bu sınavdan sonra girdiği cezalı olduğu dönemdeki diğer tüm</a:t>
            </a:r>
          </a:p>
          <a:p>
            <a:pPr>
              <a:spcBef>
                <a:spcPct val="0"/>
              </a:spcBef>
            </a:pPr>
            <a:r>
              <a:rPr lang="tr-TR" altLang="tr-TR"/>
              <a:t>sınavları da iptal edilir. Aynı yönetmeliğe göre, “kendi yerine başkasını sınava sokmak” suçu ise</a:t>
            </a:r>
          </a:p>
          <a:p>
            <a:pPr>
              <a:spcBef>
                <a:spcPct val="0"/>
              </a:spcBef>
            </a:pPr>
            <a:r>
              <a:rPr lang="tr-TR" altLang="tr-TR"/>
              <a:t>“Yükseköğretim kurumundan çıkarma cezasını” gerektirmektedir ve yerine sınava giren kişi</a:t>
            </a:r>
          </a:p>
          <a:p>
            <a:pPr>
              <a:spcBef>
                <a:spcPct val="0"/>
              </a:spcBef>
            </a:pPr>
            <a:r>
              <a:rPr lang="tr-TR" altLang="tr-TR"/>
              <a:t>hakkında da soruşturma açılır.</a:t>
            </a:r>
          </a:p>
          <a:p>
            <a:pPr>
              <a:spcBef>
                <a:spcPct val="0"/>
              </a:spcBef>
            </a:pPr>
            <a:r>
              <a:rPr lang="tr-TR" altLang="tr-TR"/>
              <a:t>11. Sınav salonunda bulunan gözetmenler, kopya konusunda şüpheye düşmeleri durumunda, kopya</a:t>
            </a:r>
          </a:p>
          <a:p>
            <a:pPr>
              <a:spcBef>
                <a:spcPct val="0"/>
              </a:spcBef>
            </a:pPr>
            <a:r>
              <a:rPr lang="tr-TR" altLang="tr-TR"/>
              <a:t>çeken, kopya çekmeye girişen ya da kopya veren öğrenciler hakkında</a:t>
            </a:r>
          </a:p>
          <a:p>
            <a:pPr>
              <a:spcBef>
                <a:spcPct val="0"/>
              </a:spcBef>
            </a:pPr>
            <a:endParaRPr lang="tr-TR" altLang="tr-TR"/>
          </a:p>
          <a:p>
            <a:pPr>
              <a:spcBef>
                <a:spcPct val="0"/>
              </a:spcBef>
            </a:pPr>
            <a:r>
              <a:rPr lang="tr-TR" altLang="tr-TR"/>
              <a:t>isimlerini belirterek tutanak tuttuktan sonra bu tutanağı imzalayıp, usulünce dersin öğretim üyesine</a:t>
            </a:r>
          </a:p>
          <a:p>
            <a:pPr>
              <a:spcBef>
                <a:spcPct val="0"/>
              </a:spcBef>
            </a:pPr>
            <a:r>
              <a:rPr lang="tr-TR" altLang="tr-TR"/>
              <a:t>bildirirler.</a:t>
            </a:r>
          </a:p>
          <a:p>
            <a:pPr>
              <a:spcBef>
                <a:spcPct val="0"/>
              </a:spcBef>
            </a:pPr>
            <a:r>
              <a:rPr lang="tr-TR" altLang="tr-TR"/>
              <a:t>12. Öğrencilerin sınav süresince konuşmaları, birbirlerinden kalem, silgi ve benzeri malzeme</a:t>
            </a:r>
          </a:p>
          <a:p>
            <a:pPr>
              <a:spcBef>
                <a:spcPct val="0"/>
              </a:spcBef>
            </a:pPr>
            <a:r>
              <a:rPr lang="tr-TR" altLang="tr-TR"/>
              <a:t>istemeleri yasaktır. Gözetmenler, bu tür hareketleri kopya çekmeye veya vermeye girişim olarak</a:t>
            </a:r>
          </a:p>
          <a:p>
            <a:pPr>
              <a:spcBef>
                <a:spcPct val="0"/>
              </a:spcBef>
            </a:pPr>
            <a:r>
              <a:rPr lang="tr-TR" altLang="tr-TR"/>
              <a:t>değerlendirir, işlem yaparlar.</a:t>
            </a:r>
          </a:p>
          <a:p>
            <a:pPr>
              <a:spcBef>
                <a:spcPct val="0"/>
              </a:spcBef>
            </a:pPr>
            <a:r>
              <a:rPr lang="tr-TR" altLang="tr-TR"/>
              <a:t>13. Sınav süresince öğrencilerin, düzgün oturmaları ve çevreye bakmamaları gerekir. Sınav</a:t>
            </a:r>
          </a:p>
          <a:p>
            <a:pPr>
              <a:spcBef>
                <a:spcPct val="0"/>
              </a:spcBef>
            </a:pPr>
            <a:r>
              <a:rPr lang="tr-TR" altLang="tr-TR"/>
              <a:t>salonunda bulunan gözetmenler bu konuda öğrenciyi uyarabilirler. Uyarılar dikkate alınmadığında</a:t>
            </a:r>
          </a:p>
          <a:p>
            <a:pPr>
              <a:spcBef>
                <a:spcPct val="0"/>
              </a:spcBef>
            </a:pPr>
            <a:r>
              <a:rPr lang="tr-TR" altLang="tr-TR"/>
              <a:t>kopya işlemi yapılır.</a:t>
            </a:r>
          </a:p>
          <a:p>
            <a:pPr>
              <a:spcBef>
                <a:spcPct val="0"/>
              </a:spcBef>
            </a:pPr>
            <a:r>
              <a:rPr lang="tr-TR" altLang="tr-TR"/>
              <a:t>14. Sınav salonunda görevli bulunan öğretim elemanları kopya çeken öğrencileri tutanak</a:t>
            </a:r>
          </a:p>
          <a:p>
            <a:pPr>
              <a:spcBef>
                <a:spcPct val="0"/>
              </a:spcBef>
            </a:pPr>
            <a:r>
              <a:rPr lang="tr-TR" altLang="tr-TR"/>
              <a:t>düzenleyerek sınav salonundan çıkarırlar. Bu kişiler hakkında ayrıca idari işlem yapılır.</a:t>
            </a:r>
          </a:p>
          <a:p>
            <a:pPr>
              <a:spcBef>
                <a:spcPct val="0"/>
              </a:spcBef>
            </a:pPr>
            <a:r>
              <a:rPr lang="tr-TR" altLang="tr-TR"/>
              <a:t>15. Eğer, sınavda kopya çekilmiş ise, gözetmen kopya tutanağı hazırlayacaktır. Bu tutanakta sınavın</a:t>
            </a:r>
          </a:p>
          <a:p>
            <a:pPr>
              <a:spcBef>
                <a:spcPct val="0"/>
              </a:spcBef>
            </a:pPr>
            <a:r>
              <a:rPr lang="tr-TR" altLang="tr-TR"/>
              <a:t>adı, sınavın klasik veya test olduğu, soru kâğıdı ve cevap kâğıdının ayrı olup olmadığı, sınav</a:t>
            </a:r>
          </a:p>
          <a:p>
            <a:pPr>
              <a:spcBef>
                <a:spcPct val="0"/>
              </a:spcBef>
            </a:pPr>
            <a:r>
              <a:rPr lang="tr-TR" altLang="tr-TR"/>
              <a:t>başlangıç saati ve kopya işleminin gerçekleştiği saat, kopya çekmenin niteliği (sağa sola veya öne</a:t>
            </a:r>
          </a:p>
          <a:p>
            <a:pPr>
              <a:spcBef>
                <a:spcPct val="0"/>
              </a:spcBef>
            </a:pPr>
            <a:r>
              <a:rPr lang="tr-TR" altLang="tr-TR"/>
              <a:t>arkaya bakarak, konuşarak, yazılı bir materyalden bakarak vb.) belirtilecek, varsa kopya materyalleri</a:t>
            </a:r>
          </a:p>
          <a:p>
            <a:pPr>
              <a:spcBef>
                <a:spcPct val="0"/>
              </a:spcBef>
            </a:pPr>
            <a:r>
              <a:rPr lang="tr-TR" altLang="tr-TR"/>
              <a:t>de tutanağa eklenecektir. Tutanakta, gözetmenin kopya işlemine müdahalede bulunmasından sonra</a:t>
            </a:r>
          </a:p>
          <a:p>
            <a:pPr>
              <a:spcBef>
                <a:spcPct val="0"/>
              </a:spcBef>
            </a:pPr>
            <a:r>
              <a:rPr lang="tr-TR" altLang="tr-TR"/>
              <a:t>öğrencinin sınav düzenini bozucu davranışlarının olup olmadığına ilişkin bilgiler de belirtilecektir.</a:t>
            </a:r>
          </a:p>
        </p:txBody>
      </p:sp>
      <p:sp>
        <p:nvSpPr>
          <p:cNvPr id="23556" name="Slayt Numarası Yer Tutucusu 3">
            <a:extLst>
              <a:ext uri="{FF2B5EF4-FFF2-40B4-BE49-F238E27FC236}">
                <a16:creationId xmlns:a16="http://schemas.microsoft.com/office/drawing/2014/main" id="{80081AA2-E207-E28E-86E9-0E9726FD707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4ECE6FB-B913-418D-926D-550C76CA4CF8}" type="slidenum">
              <a:rPr lang="tr-TR" altLang="tr-TR"/>
              <a:pPr/>
              <a:t>11</a:t>
            </a:fld>
            <a:endParaRPr lang="tr-TR" altLang="tr-T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2B6B7CF-1ABE-759F-FBA7-57D27860B007}"/>
              </a:ext>
            </a:extLst>
          </p:cNvPr>
          <p:cNvCxnSpPr>
            <a:cxnSpLocks/>
          </p:cNvCxnSpPr>
          <p:nvPr userDrawn="1"/>
        </p:nvCxnSpPr>
        <p:spPr>
          <a:xfrm flipH="1">
            <a:off x="6065838" y="714375"/>
            <a:ext cx="6350" cy="1754188"/>
          </a:xfrm>
          <a:prstGeom prst="line">
            <a:avLst/>
          </a:prstGeom>
          <a:ln w="508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061FB67C-E886-A4D9-1A9D-54C71ED59FE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4775" y="735013"/>
            <a:ext cx="1660525" cy="156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767280"/>
            <a:ext cx="9144000" cy="1323439"/>
          </a:xfrm>
        </p:spPr>
        <p:txBody>
          <a:bodyPr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84980"/>
            <a:ext cx="9144000" cy="73855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0938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B743A88-524E-9E28-9D61-96B2FA1D94C9}"/>
              </a:ext>
            </a:extLst>
          </p:cNvPr>
          <p:cNvCxnSpPr/>
          <p:nvPr userDrawn="1"/>
        </p:nvCxnSpPr>
        <p:spPr>
          <a:xfrm>
            <a:off x="838200" y="1690688"/>
            <a:ext cx="8316913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31708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110154"/>
            <a:ext cx="10515600" cy="324561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88299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8200" y="422031"/>
            <a:ext cx="2628900" cy="4966398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19500" y="1811215"/>
            <a:ext cx="7734300" cy="35772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  <a:lvl2pPr>
              <a:defRPr>
                <a:solidFill>
                  <a:schemeClr val="accent6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5"/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782124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C43525E-A5D2-CE5D-55F5-40DE25BCFC8A}"/>
              </a:ext>
            </a:extLst>
          </p:cNvPr>
          <p:cNvCxnSpPr/>
          <p:nvPr userDrawn="1"/>
        </p:nvCxnSpPr>
        <p:spPr>
          <a:xfrm>
            <a:off x="838200" y="1690688"/>
            <a:ext cx="8316913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31708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62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41404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149280"/>
            <a:ext cx="10515600" cy="2645752"/>
          </a:xfrm>
        </p:spPr>
        <p:txBody>
          <a:bodyPr/>
          <a:lstStyle>
            <a:lvl1pPr algn="ctr">
              <a:defRPr sz="60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382202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8114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3">
            <a:extLst>
              <a:ext uri="{FF2B5EF4-FFF2-40B4-BE49-F238E27FC236}">
                <a16:creationId xmlns:a16="http://schemas.microsoft.com/office/drawing/2014/main" id="{053A4A73-D8DE-7A21-8C45-41DA579F878F}"/>
              </a:ext>
            </a:extLst>
          </p:cNvPr>
          <p:cNvCxnSpPr/>
          <p:nvPr userDrawn="1"/>
        </p:nvCxnSpPr>
        <p:spPr>
          <a:xfrm>
            <a:off x="838200" y="1690688"/>
            <a:ext cx="8316913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31708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3514" y="1825625"/>
            <a:ext cx="5116286" cy="357913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7514" y="1825625"/>
            <a:ext cx="5116286" cy="35791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91693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3">
            <a:extLst>
              <a:ext uri="{FF2B5EF4-FFF2-40B4-BE49-F238E27FC236}">
                <a16:creationId xmlns:a16="http://schemas.microsoft.com/office/drawing/2014/main" id="{325F4ACA-A81E-8E7B-688C-CBB77EC610C5}"/>
              </a:ext>
            </a:extLst>
          </p:cNvPr>
          <p:cNvCxnSpPr/>
          <p:nvPr userDrawn="1"/>
        </p:nvCxnSpPr>
        <p:spPr>
          <a:xfrm>
            <a:off x="838200" y="1690688"/>
            <a:ext cx="8316913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8831750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857375"/>
            <a:ext cx="5157787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8833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857375"/>
            <a:ext cx="5183188" cy="647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28833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0943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3">
            <a:extLst>
              <a:ext uri="{FF2B5EF4-FFF2-40B4-BE49-F238E27FC236}">
                <a16:creationId xmlns:a16="http://schemas.microsoft.com/office/drawing/2014/main" id="{EEE325FF-5F55-7CC2-85A0-306A2DA4A615}"/>
              </a:ext>
            </a:extLst>
          </p:cNvPr>
          <p:cNvCxnSpPr/>
          <p:nvPr userDrawn="1"/>
        </p:nvCxnSpPr>
        <p:spPr>
          <a:xfrm>
            <a:off x="838200" y="1690688"/>
            <a:ext cx="8316913" cy="0"/>
          </a:xfrm>
          <a:prstGeom prst="line">
            <a:avLst/>
          </a:prstGeom>
          <a:ln w="762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569569" cy="1325563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64852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5302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317783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2049462"/>
            <a:ext cx="6172200" cy="3175681"/>
          </a:xfr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  <a:lvl2pPr>
              <a:defRPr sz="2800">
                <a:solidFill>
                  <a:schemeClr val="accent6"/>
                </a:solidFill>
              </a:defRPr>
            </a:lvl2pPr>
            <a:lvl3pPr>
              <a:defRPr sz="2400">
                <a:solidFill>
                  <a:schemeClr val="accent2"/>
                </a:solidFill>
              </a:defRPr>
            </a:lvl3pPr>
            <a:lvl4pPr>
              <a:defRPr sz="2000">
                <a:solidFill>
                  <a:schemeClr val="accent3"/>
                </a:solidFill>
              </a:defRPr>
            </a:lvl4pPr>
            <a:lvl5pPr>
              <a:defRPr sz="2000">
                <a:solidFill>
                  <a:schemeClr val="accent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tr-T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67743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5208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/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tr-TR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2049462"/>
            <a:ext cx="6172200" cy="33147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r-TR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3147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7634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51FA3609-7FF3-E49B-3F4A-D44690BBF2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title style</a:t>
            </a:r>
            <a:endParaRPr lang="tr-TR" altLang="tr-TR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D70F0F29-0326-D03D-77EF-B6CF20B4F6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tr-TR"/>
              <a:t>Click to edit Master text styles</a:t>
            </a:r>
          </a:p>
          <a:p>
            <a:pPr lvl="1"/>
            <a:r>
              <a:rPr lang="en-US" altLang="tr-TR"/>
              <a:t>Second level</a:t>
            </a:r>
          </a:p>
          <a:p>
            <a:pPr lvl="2"/>
            <a:r>
              <a:rPr lang="en-US" altLang="tr-TR"/>
              <a:t>Third level</a:t>
            </a:r>
          </a:p>
          <a:p>
            <a:pPr lvl="3"/>
            <a:r>
              <a:rPr lang="en-US" altLang="tr-TR"/>
              <a:t>Fourth level</a:t>
            </a:r>
          </a:p>
          <a:p>
            <a:pPr lvl="4"/>
            <a:r>
              <a:rPr lang="en-US" altLang="tr-TR"/>
              <a:t>Fifth level</a:t>
            </a:r>
            <a:endParaRPr lang="tr-TR" alt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35" r:id="rId3"/>
    <p:sldLayoutId id="2147483742" r:id="rId4"/>
    <p:sldLayoutId id="2147483743" r:id="rId5"/>
    <p:sldLayoutId id="2147483744" r:id="rId6"/>
    <p:sldLayoutId id="2147483736" r:id="rId7"/>
    <p:sldLayoutId id="2147483737" r:id="rId8"/>
    <p:sldLayoutId id="2147483738" r:id="rId9"/>
    <p:sldLayoutId id="2147483745" r:id="rId10"/>
    <p:sldLayoutId id="2147483739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chemeClr val="accent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7BAF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2FB2E4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0CEF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international.deu.edu.tr/erasmus/ogrenim-giden-ogrenci-erasmus/" TargetMode="Externa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ngelsiz.deu.edu.tr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3">
            <a:extLst>
              <a:ext uri="{FF2B5EF4-FFF2-40B4-BE49-F238E27FC236}">
                <a16:creationId xmlns:a16="http://schemas.microsoft.com/office/drawing/2014/main" id="{F6BFFE5A-FD13-D3D4-858B-B046466CF2B0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524000" y="2767014"/>
            <a:ext cx="9144000" cy="813314"/>
          </a:xfrm>
        </p:spPr>
        <p:txBody>
          <a:bodyPr/>
          <a:lstStyle/>
          <a:p>
            <a:pPr eaLnBrk="1" hangingPunct="1"/>
            <a:r>
              <a:rPr lang="tr-TR" altLang="tr-TR" sz="5400" dirty="0"/>
              <a:t>SAĞLIK HİZMETLERİ MESLEK YÜKSEKOKULU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853AF37-FF15-403F-8EBB-EC7BE061C4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696" y="4075783"/>
            <a:ext cx="9144000" cy="1323975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2025 – 2026 Akademik Yılı Oryantasyon Programı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Öğretim İle İlgili Bilgilendirme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 err="1"/>
              <a:t>Öğr.Gör.Dr.Sevtap</a:t>
            </a:r>
            <a:r>
              <a:rPr lang="tr-TR" dirty="0"/>
              <a:t> AYDIN 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dirty="0"/>
              <a:t>Müdür yardımcısı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Unvan 1">
            <a:extLst>
              <a:ext uri="{FF2B5EF4-FFF2-40B4-BE49-F238E27FC236}">
                <a16:creationId xmlns:a16="http://schemas.microsoft.com/office/drawing/2014/main" id="{11CC779E-D44F-36EA-B399-155CED3CAB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8316913" cy="1325563"/>
          </a:xfrm>
        </p:spPr>
        <p:txBody>
          <a:bodyPr/>
          <a:lstStyle/>
          <a:p>
            <a:r>
              <a:rPr lang="tr-TR" altLang="tr-TR" dirty="0"/>
              <a:t>TEORİK VE UYGULAMALI DERSLER</a:t>
            </a:r>
          </a:p>
        </p:txBody>
      </p:sp>
      <p:sp>
        <p:nvSpPr>
          <p:cNvPr id="21507" name="İçerik Yer Tutucusu 2">
            <a:extLst>
              <a:ext uri="{FF2B5EF4-FFF2-40B4-BE49-F238E27FC236}">
                <a16:creationId xmlns:a16="http://schemas.microsoft.com/office/drawing/2014/main" id="{B5176F5D-9259-0DCC-F77E-FA342274053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3562350"/>
          </a:xfrm>
        </p:spPr>
        <p:txBody>
          <a:bodyPr/>
          <a:lstStyle/>
          <a:p>
            <a:r>
              <a:rPr lang="tr-TR" altLang="tr-TR" dirty="0"/>
              <a:t>Derslere </a:t>
            </a:r>
            <a:r>
              <a:rPr lang="tr-TR" altLang="tr-TR" b="1" u="sng" dirty="0"/>
              <a:t>devam zorunluluğu </a:t>
            </a:r>
            <a:r>
              <a:rPr lang="tr-TR" altLang="tr-TR" dirty="0"/>
              <a:t>bulunmaktadır</a:t>
            </a:r>
          </a:p>
          <a:p>
            <a:r>
              <a:rPr lang="tr-TR" altLang="tr-TR" dirty="0"/>
              <a:t>Teorik ve uygulamalı derslerin devamsızlık süreleri değişmektedir</a:t>
            </a:r>
          </a:p>
          <a:p>
            <a:r>
              <a:rPr lang="tr-TR" altLang="tr-TR" dirty="0"/>
              <a:t>Devamın takibi </a:t>
            </a:r>
            <a:r>
              <a:rPr lang="tr-TR" altLang="tr-TR" b="1" dirty="0"/>
              <a:t>öğrenci</a:t>
            </a:r>
            <a:r>
              <a:rPr lang="tr-TR" altLang="tr-TR" dirty="0"/>
              <a:t> sorumluluğundadır</a:t>
            </a:r>
          </a:p>
          <a:p>
            <a:r>
              <a:rPr lang="tr-TR" altLang="tr-TR" b="1" u="sng" dirty="0"/>
              <a:t>Teorik</a:t>
            </a:r>
            <a:r>
              <a:rPr lang="tr-TR" altLang="tr-TR" dirty="0"/>
              <a:t> derslerin </a:t>
            </a:r>
            <a:r>
              <a:rPr lang="tr-TR" altLang="tr-TR" b="1" u="sng" dirty="0"/>
              <a:t>%70’i</a:t>
            </a:r>
            <a:r>
              <a:rPr lang="tr-TR" altLang="tr-TR" dirty="0"/>
              <a:t> , </a:t>
            </a:r>
            <a:r>
              <a:rPr lang="tr-TR" altLang="tr-TR" b="1" u="sng" dirty="0"/>
              <a:t>uygulamalı</a:t>
            </a:r>
            <a:r>
              <a:rPr lang="tr-TR" altLang="tr-TR" dirty="0"/>
              <a:t> derslerin ise </a:t>
            </a:r>
            <a:r>
              <a:rPr lang="tr-TR" altLang="tr-TR" b="1" u="sng" dirty="0"/>
              <a:t>%80’ine </a:t>
            </a:r>
            <a:r>
              <a:rPr lang="tr-TR" altLang="tr-TR" dirty="0"/>
              <a:t>devam zorunludur</a:t>
            </a:r>
          </a:p>
          <a:p>
            <a:r>
              <a:rPr lang="tr-TR" altLang="tr-TR" dirty="0"/>
              <a:t>Ara sınavın </a:t>
            </a:r>
            <a:r>
              <a:rPr lang="tr-TR" altLang="tr-TR" b="1" dirty="0"/>
              <a:t>%40 </a:t>
            </a:r>
            <a:r>
              <a:rPr lang="tr-TR" altLang="tr-TR" dirty="0"/>
              <a:t>Final sınavının </a:t>
            </a:r>
            <a:r>
              <a:rPr lang="tr-TR" altLang="tr-TR" b="1" dirty="0"/>
              <a:t>%60’ı </a:t>
            </a:r>
            <a:r>
              <a:rPr lang="tr-TR" altLang="tr-TR" dirty="0"/>
              <a:t>hesaplanarak başarı notu belirlenir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Unvan 1">
            <a:extLst>
              <a:ext uri="{FF2B5EF4-FFF2-40B4-BE49-F238E27FC236}">
                <a16:creationId xmlns:a16="http://schemas.microsoft.com/office/drawing/2014/main" id="{62F0176D-198D-0BBB-65D3-E82207293B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144462"/>
            <a:ext cx="8316913" cy="1325563"/>
          </a:xfrm>
        </p:spPr>
        <p:txBody>
          <a:bodyPr/>
          <a:lstStyle/>
          <a:p>
            <a:r>
              <a:rPr lang="tr-TR" altLang="tr-TR" dirty="0"/>
              <a:t>SINAV KURALLARI</a:t>
            </a:r>
          </a:p>
        </p:txBody>
      </p:sp>
      <p:sp>
        <p:nvSpPr>
          <p:cNvPr id="22531" name="İçerik Yer Tutucusu 2">
            <a:extLst>
              <a:ext uri="{FF2B5EF4-FFF2-40B4-BE49-F238E27FC236}">
                <a16:creationId xmlns:a16="http://schemas.microsoft.com/office/drawing/2014/main" id="{595296EF-75A2-26AD-870C-27A38A2B3301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199" y="1825625"/>
            <a:ext cx="10937033" cy="3562350"/>
          </a:xfrm>
        </p:spPr>
        <p:txBody>
          <a:bodyPr/>
          <a:lstStyle/>
          <a:p>
            <a:r>
              <a:rPr lang="tr-TR" altLang="tr-TR" dirty="0"/>
              <a:t>Sınavdan 10 dk önce sınıf önünde bulunmak</a:t>
            </a:r>
          </a:p>
          <a:p>
            <a:r>
              <a:rPr lang="tr-TR" altLang="tr-TR" dirty="0"/>
              <a:t>Kimlik kontrolü</a:t>
            </a:r>
          </a:p>
          <a:p>
            <a:r>
              <a:rPr lang="tr-TR" altLang="tr-TR" dirty="0"/>
              <a:t>Gözetmenlerin talimatlarına uyulması</a:t>
            </a:r>
          </a:p>
          <a:p>
            <a:r>
              <a:rPr lang="tr-TR" altLang="tr-TR" dirty="0"/>
              <a:t>Kopya çekmek veya çekmeye teşebbüs etmenin idari ve cezai sorumlulukları</a:t>
            </a:r>
          </a:p>
          <a:p>
            <a:r>
              <a:rPr lang="tr-TR" altLang="tr-TR" dirty="0"/>
              <a:t>Gözetmen ve öğrenci sorumlulukları</a:t>
            </a:r>
          </a:p>
          <a:p>
            <a:r>
              <a:rPr lang="tr-TR" altLang="tr-TR" dirty="0"/>
              <a:t>Sınıfta bulunan telefonluklara her öğrencinin telefonunu teslim etmesi</a:t>
            </a:r>
          </a:p>
          <a:p>
            <a:endParaRPr lang="tr-TR" altLang="tr-TR" dirty="0"/>
          </a:p>
          <a:p>
            <a:endParaRPr lang="tr-TR" altLang="tr-TR" dirty="0"/>
          </a:p>
          <a:p>
            <a:endParaRPr lang="tr-TR" altLang="tr-T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Unvan 1">
            <a:extLst>
              <a:ext uri="{FF2B5EF4-FFF2-40B4-BE49-F238E27FC236}">
                <a16:creationId xmlns:a16="http://schemas.microsoft.com/office/drawing/2014/main" id="{CA04F450-A952-1E1C-0948-E2C583E73AC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8316913" cy="1325563"/>
          </a:xfrm>
        </p:spPr>
        <p:txBody>
          <a:bodyPr/>
          <a:lstStyle/>
          <a:p>
            <a:r>
              <a:rPr lang="tr-TR" altLang="tr-TR" dirty="0"/>
              <a:t>DERS GEÇME</a:t>
            </a:r>
          </a:p>
        </p:txBody>
      </p:sp>
      <p:sp>
        <p:nvSpPr>
          <p:cNvPr id="24579" name="İçerik Yer Tutucusu 2">
            <a:extLst>
              <a:ext uri="{FF2B5EF4-FFF2-40B4-BE49-F238E27FC236}">
                <a16:creationId xmlns:a16="http://schemas.microsoft.com/office/drawing/2014/main" id="{87619B47-4325-2D42-A458-A16892DC56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3562350"/>
          </a:xfrm>
        </p:spPr>
        <p:txBody>
          <a:bodyPr/>
          <a:lstStyle/>
          <a:p>
            <a:r>
              <a:rPr lang="tr-TR" altLang="tr-TR" dirty="0"/>
              <a:t>Ders geçme notu </a:t>
            </a:r>
            <a:r>
              <a:rPr lang="tr-TR" altLang="tr-TR" b="1" dirty="0"/>
              <a:t>60</a:t>
            </a:r>
          </a:p>
          <a:p>
            <a:r>
              <a:rPr lang="tr-TR" altLang="tr-TR" dirty="0"/>
              <a:t>Genel Not Ortalaması (GNO) ve Yarıyıl Not Ortalaması (YNO) hesabında yalnız kayıt olunan dersler esas alınır, alt yarıyıllardan alınamayan dersler dikkate alınmaz. </a:t>
            </a:r>
          </a:p>
          <a:p>
            <a:r>
              <a:rPr lang="tr-TR" altLang="tr-TR" dirty="0"/>
              <a:t>Tekrarlanan dersler için, o dersten alınan son başarı notu dikkate alınır.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ED73A6-5043-48DD-8D38-C68D51BF8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İLETİŞİM ve DANIŞMANLIK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67C93BC-CBF4-4A3F-BCC3-285B7FB9A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099" y="2080508"/>
            <a:ext cx="11914667" cy="306192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tr-TR" sz="2500" b="1" dirty="0"/>
              <a:t>Her öğretim elemanının danışmanlık gün ve saati var </a:t>
            </a:r>
          </a:p>
          <a:p>
            <a:pPr>
              <a:lnSpc>
                <a:spcPct val="150000"/>
              </a:lnSpc>
            </a:pPr>
            <a:r>
              <a:rPr lang="tr-TR" sz="2500" b="1" dirty="0"/>
              <a:t>Her türlü sorun için öğretim elemanıyla danışmanlık saatinde iletişime geçilebilir</a:t>
            </a:r>
          </a:p>
          <a:p>
            <a:pPr>
              <a:lnSpc>
                <a:spcPct val="150000"/>
              </a:lnSpc>
            </a:pPr>
            <a:r>
              <a:rPr lang="tr-TR" sz="2500" b="1" dirty="0"/>
              <a:t>Herhangi bir soru veya sorunda dersin hocası, danışman hocanız, program başkanı, </a:t>
            </a:r>
            <a:r>
              <a:rPr lang="tr-TR" sz="2500" b="1"/>
              <a:t>bölüm başkanı, </a:t>
            </a:r>
            <a:r>
              <a:rPr lang="tr-TR" sz="2500" b="1" dirty="0"/>
              <a:t>müdür yardımcısı ve müdürümüzle iletişime geçebilirsiniz. </a:t>
            </a:r>
          </a:p>
          <a:p>
            <a:pPr>
              <a:lnSpc>
                <a:spcPct val="150000"/>
              </a:lnSpc>
            </a:pPr>
            <a:r>
              <a:rPr lang="tr-TR" sz="2500" b="1" dirty="0"/>
              <a:t>Öğrenci işleri iletişim: </a:t>
            </a:r>
            <a:r>
              <a:rPr lang="tr-TR" sz="2500" b="1" u="sng" dirty="0"/>
              <a:t>saglikhmyo.ogr.is@deu.edu.tr</a:t>
            </a:r>
          </a:p>
          <a:p>
            <a:pPr>
              <a:lnSpc>
                <a:spcPct val="150000"/>
              </a:lnSpc>
            </a:pPr>
            <a:endParaRPr lang="tr-TR" sz="2500" b="1" dirty="0"/>
          </a:p>
        </p:txBody>
      </p:sp>
    </p:spTree>
    <p:extLst>
      <p:ext uri="{BB962C8B-B14F-4D97-AF65-F5344CB8AC3E}">
        <p14:creationId xmlns:p14="http://schemas.microsoft.com/office/powerpoint/2010/main" val="1659491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51F4746-65F7-8E3D-0E03-894C71D16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BURSLAR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97E9B7F4-D1E8-DDFC-0284-D567B32331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317089" cy="3562800"/>
          </a:xfrm>
        </p:spPr>
        <p:txBody>
          <a:bodyPr/>
          <a:lstStyle/>
          <a:p>
            <a:r>
              <a:rPr lang="tr-TR" dirty="0"/>
              <a:t>Üniversitenin WEB sayfası, Bursu veren kurumların WEB sayfası üzerinden başvurular</a:t>
            </a:r>
          </a:p>
          <a:p>
            <a:r>
              <a:rPr lang="tr-TR" dirty="0"/>
              <a:t>Okulumuzun Burs Kurulu (Her programdan temsilci öğretim elemanı)</a:t>
            </a:r>
          </a:p>
          <a:p>
            <a:r>
              <a:rPr lang="tr-TR" dirty="0"/>
              <a:t>Bağışçılar</a:t>
            </a:r>
          </a:p>
          <a:p>
            <a:r>
              <a:rPr lang="tr-TR" dirty="0"/>
              <a:t>Yemek Bursu</a:t>
            </a: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8AC2FCFF-D0D7-18FD-790F-21D9A3CDB94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0274" t="5222" r="19262" b="6478"/>
          <a:stretch/>
        </p:blipFill>
        <p:spPr>
          <a:xfrm>
            <a:off x="8587585" y="1690687"/>
            <a:ext cx="3604415" cy="356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2582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Unvan 1">
            <a:extLst>
              <a:ext uri="{FF2B5EF4-FFF2-40B4-BE49-F238E27FC236}">
                <a16:creationId xmlns:a16="http://schemas.microsoft.com/office/drawing/2014/main" id="{3259C4C2-260A-F204-AF79-C77792D8FC8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8316913" cy="1325563"/>
          </a:xfrm>
        </p:spPr>
        <p:txBody>
          <a:bodyPr/>
          <a:lstStyle/>
          <a:p>
            <a:r>
              <a:rPr lang="tr-TR" altLang="tr-TR" dirty="0"/>
              <a:t>ÇİFT ANADAL PROGRAMLARI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32EC7FCB-C0FE-48F7-8641-36AC0FA1FD5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1041064"/>
              </p:ext>
            </p:extLst>
          </p:nvPr>
        </p:nvGraphicFramePr>
        <p:xfrm>
          <a:off x="673768" y="1690688"/>
          <a:ext cx="5713969" cy="36977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İçerik Yer Tutucusu 3">
            <a:extLst>
              <a:ext uri="{FF2B5EF4-FFF2-40B4-BE49-F238E27FC236}">
                <a16:creationId xmlns:a16="http://schemas.microsoft.com/office/drawing/2014/main" id="{33047CFD-6536-4B24-888D-AB16BC1CF6E8}"/>
              </a:ext>
            </a:extLst>
          </p:cNvPr>
          <p:cNvGraphicFramePr>
            <a:graphicFrameLocks/>
          </p:cNvGraphicFramePr>
          <p:nvPr/>
        </p:nvGraphicFramePr>
        <p:xfrm>
          <a:off x="6387737" y="1978025"/>
          <a:ext cx="5549537" cy="3562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Unvan 1">
            <a:extLst>
              <a:ext uri="{FF2B5EF4-FFF2-40B4-BE49-F238E27FC236}">
                <a16:creationId xmlns:a16="http://schemas.microsoft.com/office/drawing/2014/main" id="{CC974D92-EDC4-9E3F-29BF-79D68AAA3AE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8316913" cy="1325563"/>
          </a:xfrm>
        </p:spPr>
        <p:txBody>
          <a:bodyPr/>
          <a:lstStyle/>
          <a:p>
            <a:pPr algn="ctr"/>
            <a:r>
              <a:rPr lang="tr-TR" altLang="tr-TR" sz="5400" dirty="0"/>
              <a:t>3+1 SİSTEMİ</a:t>
            </a:r>
          </a:p>
        </p:txBody>
      </p:sp>
      <p:graphicFrame>
        <p:nvGraphicFramePr>
          <p:cNvPr id="2" name="İçerik Yer Tutucusu 1">
            <a:extLst>
              <a:ext uri="{FF2B5EF4-FFF2-40B4-BE49-F238E27FC236}">
                <a16:creationId xmlns:a16="http://schemas.microsoft.com/office/drawing/2014/main" id="{6C504318-3C60-AD73-3BAF-48DBC586CF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62377490"/>
              </p:ext>
            </p:extLst>
          </p:nvPr>
        </p:nvGraphicFramePr>
        <p:xfrm>
          <a:off x="838200" y="1825625"/>
          <a:ext cx="10515600" cy="35623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32C42171-9FA9-4C5F-99C2-AE1993358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/>
              <a:t>ERASMUS ÖĞRENCİ DEĞİŞİM PROGRAMI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EBB0AB1B-6492-43E9-A8D4-8A390C79B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1746" y="2820240"/>
            <a:ext cx="6512767" cy="1944944"/>
          </a:xfrm>
        </p:spPr>
        <p:txBody>
          <a:bodyPr/>
          <a:lstStyle/>
          <a:p>
            <a:r>
              <a:rPr lang="tr-TR" b="1" dirty="0"/>
              <a:t>Doç. Dr. </a:t>
            </a:r>
            <a:r>
              <a:rPr lang="tr-TR" b="1" dirty="0" err="1"/>
              <a:t>Bennur</a:t>
            </a:r>
            <a:r>
              <a:rPr lang="tr-TR" b="1" dirty="0"/>
              <a:t> KOCA (İAY)</a:t>
            </a:r>
          </a:p>
          <a:p>
            <a:r>
              <a:rPr lang="tr-TR" b="1" dirty="0" err="1"/>
              <a:t>Öğr</a:t>
            </a:r>
            <a:r>
              <a:rPr lang="tr-TR" b="1" dirty="0"/>
              <a:t>. Gör. Dr. Tuğba GÜLTEKİN (İAY)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C9A44EC-BE0C-164E-E54B-D1B7988169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7487" y="1939925"/>
            <a:ext cx="5116286" cy="3579130"/>
          </a:xfrm>
        </p:spPr>
        <p:txBody>
          <a:bodyPr/>
          <a:lstStyle/>
          <a:p>
            <a:r>
              <a:rPr lang="tr-TR" dirty="0">
                <a:hlinkClick r:id="rId2"/>
              </a:rPr>
              <a:t>https://international.deu.edu.tr/erasmus/ogrenim-giden-ogrenci-erasmus/</a:t>
            </a:r>
            <a:endParaRPr lang="tr-TR" dirty="0"/>
          </a:p>
          <a:p>
            <a:endParaRPr lang="tr-TR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54AEBA13-594A-C776-362A-A136F9B41E4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900" t="7145" r="10942" b="6622"/>
          <a:stretch/>
        </p:blipFill>
        <p:spPr>
          <a:xfrm>
            <a:off x="707135" y="3108960"/>
            <a:ext cx="4096513" cy="373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49435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0B0520A-D4DE-41EB-B039-40C964E62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SOSYAL ETKİNLİKLER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5C4B2AD-E793-43B0-9265-D879DFBDF0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64192"/>
            <a:ext cx="7585788" cy="3579130"/>
          </a:xfrm>
        </p:spPr>
        <p:txBody>
          <a:bodyPr/>
          <a:lstStyle/>
          <a:p>
            <a:pPr algn="just"/>
            <a:r>
              <a:rPr lang="tr-TR" dirty="0"/>
              <a:t>Sosyal faaliyet ve etkinlikler</a:t>
            </a:r>
          </a:p>
          <a:p>
            <a:pPr algn="just"/>
            <a:r>
              <a:rPr lang="tr-TR" dirty="0"/>
              <a:t>Etkinlik </a:t>
            </a:r>
            <a:r>
              <a:rPr lang="tr-TR" dirty="0" err="1"/>
              <a:t>yüzyüze</a:t>
            </a:r>
            <a:r>
              <a:rPr lang="tr-TR" dirty="0"/>
              <a:t>/</a:t>
            </a:r>
            <a:r>
              <a:rPr lang="tr-TR" dirty="0" err="1"/>
              <a:t>zoom</a:t>
            </a:r>
            <a:r>
              <a:rPr lang="tr-TR" dirty="0"/>
              <a:t>/</a:t>
            </a:r>
            <a:r>
              <a:rPr lang="tr-TR" dirty="0" err="1"/>
              <a:t>sakai</a:t>
            </a:r>
            <a:r>
              <a:rPr lang="tr-TR" dirty="0"/>
              <a:t> üzerinden olabilir</a:t>
            </a:r>
          </a:p>
          <a:p>
            <a:pPr algn="just"/>
            <a:r>
              <a:rPr lang="tr-TR" dirty="0"/>
              <a:t>Etkinliklere tüm öğrencilerin katılımı önemli.</a:t>
            </a:r>
          </a:p>
          <a:p>
            <a:pPr algn="just"/>
            <a:r>
              <a:rPr lang="tr-TR" dirty="0"/>
              <a:t>Duyuru sosyal medya hesapları, okul ekranı veya diğer öğrenci iletişim kanalları (</a:t>
            </a:r>
            <a:r>
              <a:rPr lang="tr-TR" dirty="0" err="1"/>
              <a:t>whatsapp</a:t>
            </a:r>
            <a:r>
              <a:rPr lang="tr-TR" dirty="0"/>
              <a:t>/mail grupları </a:t>
            </a:r>
            <a:r>
              <a:rPr lang="tr-TR" dirty="0" err="1"/>
              <a:t>vb</a:t>
            </a:r>
            <a:r>
              <a:rPr lang="tr-TR" dirty="0"/>
              <a:t>)</a:t>
            </a:r>
          </a:p>
          <a:p>
            <a:pPr algn="just"/>
            <a:r>
              <a:rPr lang="tr-TR" dirty="0"/>
              <a:t>Kariyer kapısı</a:t>
            </a:r>
          </a:p>
          <a:p>
            <a:pPr algn="just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373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B1E68AC-36DF-D9B1-0FCA-6B8474BDC0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ÖZEL GEREKSİNİMLİ ÖĞRENCİLER	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26BBC206-78EC-5A9D-3B91-24D081D0D3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/>
              <a:t>Uzaktan eğitime dair düzenlemeye gereksiniminiz varsa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hlinkClick r:id="rId2"/>
              </a:rPr>
              <a:t>www.engelsiz.deu.edu.tr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“Akademik Uyarlama Hizmeti Başvuru Formu” aracılığıyla Engelsiz Dokuz Eylül Koordinatörlüğü’ne iletilecek bireysel uyarlama ve/veya erişilebilirlik talepleri</a:t>
            </a:r>
          </a:p>
        </p:txBody>
      </p:sp>
    </p:spTree>
    <p:extLst>
      <p:ext uri="{BB962C8B-B14F-4D97-AF65-F5344CB8AC3E}">
        <p14:creationId xmlns:p14="http://schemas.microsoft.com/office/powerpoint/2010/main" val="98289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Unvan 1">
            <a:extLst>
              <a:ext uri="{FF2B5EF4-FFF2-40B4-BE49-F238E27FC236}">
                <a16:creationId xmlns:a16="http://schemas.microsoft.com/office/drawing/2014/main" id="{E63F057E-BCC1-AB3D-F239-33BF3F1A8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92667" y="0"/>
            <a:ext cx="8316913" cy="793221"/>
          </a:xfrm>
        </p:spPr>
        <p:txBody>
          <a:bodyPr/>
          <a:lstStyle/>
          <a:p>
            <a:r>
              <a:rPr lang="tr-TR" altLang="tr-TR" dirty="0"/>
              <a:t>PROGRAMLARIMIZ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69AEAA23-96AE-4D4F-A40C-B009CEFCA42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3980811"/>
              </p:ext>
            </p:extLst>
          </p:nvPr>
        </p:nvGraphicFramePr>
        <p:xfrm>
          <a:off x="745067" y="590020"/>
          <a:ext cx="10854266" cy="5627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73028E4-A8D8-00FB-203A-F7579FC57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SOSYAL MEDYA HESAPLARI</a:t>
            </a:r>
          </a:p>
        </p:txBody>
      </p:sp>
      <p:sp>
        <p:nvSpPr>
          <p:cNvPr id="8" name="Metin Yer Tutucusu 7">
            <a:extLst>
              <a:ext uri="{FF2B5EF4-FFF2-40B4-BE49-F238E27FC236}">
                <a16:creationId xmlns:a16="http://schemas.microsoft.com/office/drawing/2014/main" id="{FC077317-74C9-F0D6-F14D-006D67573C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8DE954B-796A-E5F7-AD12-3D57786F452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690688"/>
            <a:ext cx="4165879" cy="4860193"/>
          </a:xfrm>
        </p:spPr>
      </p:pic>
      <p:pic>
        <p:nvPicPr>
          <p:cNvPr id="7" name="Resim 6">
            <a:extLst>
              <a:ext uri="{FF2B5EF4-FFF2-40B4-BE49-F238E27FC236}">
                <a16:creationId xmlns:a16="http://schemas.microsoft.com/office/drawing/2014/main" id="{DB653CE7-63B9-F48C-591A-EE343273648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10" t="21667" r="17901" b="46250"/>
          <a:stretch/>
        </p:blipFill>
        <p:spPr>
          <a:xfrm>
            <a:off x="4327807" y="1690688"/>
            <a:ext cx="4355240" cy="4860193"/>
          </a:xfrm>
          <a:prstGeom prst="rect">
            <a:avLst/>
          </a:prstGeom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00776DB5-234D-7683-9678-FA13B54FFF7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502" r="16562"/>
          <a:stretch/>
        </p:blipFill>
        <p:spPr>
          <a:xfrm>
            <a:off x="8844975" y="1690688"/>
            <a:ext cx="3334328" cy="4240212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E49750C0-E848-35DF-48B1-A271A96E4587}"/>
              </a:ext>
            </a:extLst>
          </p:cNvPr>
          <p:cNvSpPr txBox="1"/>
          <p:nvPr/>
        </p:nvSpPr>
        <p:spPr>
          <a:xfrm>
            <a:off x="9486900" y="1485076"/>
            <a:ext cx="24765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/>
              <a:t>FACEBOOK</a:t>
            </a:r>
          </a:p>
        </p:txBody>
      </p:sp>
    </p:spTree>
    <p:extLst>
      <p:ext uri="{BB962C8B-B14F-4D97-AF65-F5344CB8AC3E}">
        <p14:creationId xmlns:p14="http://schemas.microsoft.com/office/powerpoint/2010/main" val="4285560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Unvan 3">
            <a:extLst>
              <a:ext uri="{FF2B5EF4-FFF2-40B4-BE49-F238E27FC236}">
                <a16:creationId xmlns:a16="http://schemas.microsoft.com/office/drawing/2014/main" id="{4D910001-12B0-9CDD-E658-F8B707C349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1850" y="1149350"/>
            <a:ext cx="10515600" cy="2646363"/>
          </a:xfrm>
        </p:spPr>
        <p:txBody>
          <a:bodyPr/>
          <a:lstStyle/>
          <a:p>
            <a:r>
              <a:rPr lang="tr-TR" altLang="tr-TR"/>
              <a:t>Yeni eğitim öğretim yılında hepinize başarılar dileriz…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Unvan 1">
            <a:extLst>
              <a:ext uri="{FF2B5EF4-FFF2-40B4-BE49-F238E27FC236}">
                <a16:creationId xmlns:a16="http://schemas.microsoft.com/office/drawing/2014/main" id="{37A4C041-5F53-D9CE-CA5B-39546A99C7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8316913" cy="1325563"/>
          </a:xfrm>
        </p:spPr>
        <p:txBody>
          <a:bodyPr/>
          <a:lstStyle/>
          <a:p>
            <a:r>
              <a:rPr lang="tr-TR" altLang="tr-TR" dirty="0"/>
              <a:t>ÖĞRENCİ SAYILARIMIZ</a:t>
            </a:r>
          </a:p>
        </p:txBody>
      </p:sp>
      <p:sp>
        <p:nvSpPr>
          <p:cNvPr id="11267" name="İçerik Yer Tutucusu 2">
            <a:extLst>
              <a:ext uri="{FF2B5EF4-FFF2-40B4-BE49-F238E27FC236}">
                <a16:creationId xmlns:a16="http://schemas.microsoft.com/office/drawing/2014/main" id="{6193D2AE-2B6C-0C0C-F258-C671A2B29CB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3562350"/>
          </a:xfrm>
        </p:spPr>
        <p:txBody>
          <a:bodyPr/>
          <a:lstStyle/>
          <a:p>
            <a:pPr algn="just">
              <a:lnSpc>
                <a:spcPct val="250000"/>
              </a:lnSpc>
            </a:pPr>
            <a:r>
              <a:rPr lang="tr-TR" altLang="tr-TR" b="1" dirty="0"/>
              <a:t>TOPLAM </a:t>
            </a:r>
            <a:r>
              <a:rPr lang="tr-TR" altLang="tr-TR" b="1" dirty="0">
                <a:solidFill>
                  <a:srgbClr val="FF0000"/>
                </a:solidFill>
              </a:rPr>
              <a:t>1471</a:t>
            </a:r>
            <a:r>
              <a:rPr lang="tr-TR" altLang="tr-TR" b="1" dirty="0">
                <a:solidFill>
                  <a:schemeClr val="tx1"/>
                </a:solidFill>
              </a:rPr>
              <a:t> </a:t>
            </a:r>
            <a:r>
              <a:rPr lang="tr-TR" altLang="tr-TR" b="1" dirty="0"/>
              <a:t>ÖĞRENCİ (1 VE 2. SINIFLAR)</a:t>
            </a:r>
          </a:p>
          <a:p>
            <a:pPr algn="just">
              <a:lnSpc>
                <a:spcPct val="250000"/>
              </a:lnSpc>
            </a:pPr>
            <a:r>
              <a:rPr lang="tr-TR" altLang="tr-TR" b="1" dirty="0"/>
              <a:t>YENİ KAYITLANAN ÖĞRENCİ SAYISI: </a:t>
            </a:r>
            <a:r>
              <a:rPr lang="tr-TR" altLang="tr-TR" b="1" dirty="0">
                <a:solidFill>
                  <a:srgbClr val="FF0000"/>
                </a:solidFill>
              </a:rPr>
              <a:t>401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id="{76A7FADC-4A0B-4A2C-9816-539B49601A4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79805296"/>
              </p:ext>
            </p:extLst>
          </p:nvPr>
        </p:nvGraphicFramePr>
        <p:xfrm>
          <a:off x="228600" y="0"/>
          <a:ext cx="11274136" cy="56942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Unvan 1">
            <a:extLst>
              <a:ext uri="{FF2B5EF4-FFF2-40B4-BE49-F238E27FC236}">
                <a16:creationId xmlns:a16="http://schemas.microsoft.com/office/drawing/2014/main" id="{0858DBF5-04FA-08EE-4CDA-FD1267A796F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8316913" cy="1325563"/>
          </a:xfrm>
        </p:spPr>
        <p:txBody>
          <a:bodyPr/>
          <a:lstStyle/>
          <a:p>
            <a:endParaRPr lang="tr-TR" altLang="tr-TR" dirty="0"/>
          </a:p>
        </p:txBody>
      </p:sp>
      <p:sp>
        <p:nvSpPr>
          <p:cNvPr id="14339" name="İçerik Yer Tutucusu 2">
            <a:extLst>
              <a:ext uri="{FF2B5EF4-FFF2-40B4-BE49-F238E27FC236}">
                <a16:creationId xmlns:a16="http://schemas.microsoft.com/office/drawing/2014/main" id="{46ABE157-342C-8441-43CA-4F63CAB4F5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2134717"/>
            <a:ext cx="10515600" cy="3736975"/>
          </a:xfrm>
        </p:spPr>
        <p:txBody>
          <a:bodyPr/>
          <a:lstStyle/>
          <a:p>
            <a:pPr algn="just"/>
            <a:r>
              <a:rPr lang="tr-TR" altLang="tr-TR" dirty="0"/>
              <a:t>Öğretim yılı </a:t>
            </a:r>
            <a:r>
              <a:rPr lang="tr-TR" altLang="tr-TR" b="1" dirty="0"/>
              <a:t>güz ve bahar yarıyıllarından </a:t>
            </a:r>
            <a:r>
              <a:rPr lang="tr-TR" altLang="tr-TR" dirty="0"/>
              <a:t>oluşur </a:t>
            </a:r>
          </a:p>
          <a:p>
            <a:pPr algn="just"/>
            <a:r>
              <a:rPr lang="tr-TR" altLang="tr-TR" dirty="0"/>
              <a:t>Her yarıyıl cumartesi, pazar ve resmi tatil günleri hariç </a:t>
            </a:r>
            <a:r>
              <a:rPr lang="tr-TR" altLang="tr-TR" b="1" dirty="0"/>
              <a:t>yetmiş</a:t>
            </a:r>
            <a:r>
              <a:rPr lang="tr-TR" altLang="tr-TR" dirty="0"/>
              <a:t> eğitim-öğretim günüdür. </a:t>
            </a:r>
          </a:p>
          <a:p>
            <a:pPr algn="just"/>
            <a:r>
              <a:rPr lang="tr-TR" altLang="tr-TR" dirty="0"/>
              <a:t>Bu süre teorik ve uygulamalı ders ve diğer çalışmalar ile yarıyıl içi sınavlarını kapsar. </a:t>
            </a:r>
          </a:p>
          <a:p>
            <a:pPr algn="just"/>
            <a:r>
              <a:rPr lang="tr-TR" altLang="tr-TR" dirty="0"/>
              <a:t>Yarıyıl sonu/yılsonu ve bütünleme sınavları bu sürenin dışındadır.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Unvan 1">
            <a:extLst>
              <a:ext uri="{FF2B5EF4-FFF2-40B4-BE49-F238E27FC236}">
                <a16:creationId xmlns:a16="http://schemas.microsoft.com/office/drawing/2014/main" id="{F0F65B59-EB75-F5B3-C71E-40D83082F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199" y="48682"/>
            <a:ext cx="8316913" cy="911755"/>
          </a:xfrm>
        </p:spPr>
        <p:txBody>
          <a:bodyPr/>
          <a:lstStyle/>
          <a:p>
            <a:r>
              <a:rPr lang="tr-TR" altLang="tr-TR" dirty="0"/>
              <a:t>AKADEMİK TAKVİM</a:t>
            </a:r>
          </a:p>
        </p:txBody>
      </p:sp>
      <p:graphicFrame>
        <p:nvGraphicFramePr>
          <p:cNvPr id="2" name="Tablo 2">
            <a:extLst>
              <a:ext uri="{FF2B5EF4-FFF2-40B4-BE49-F238E27FC236}">
                <a16:creationId xmlns:a16="http://schemas.microsoft.com/office/drawing/2014/main" id="{81782318-2365-D273-B290-C62DA6125E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46103500"/>
              </p:ext>
            </p:extLst>
          </p:nvPr>
        </p:nvGraphicFramePr>
        <p:xfrm>
          <a:off x="149289" y="1831258"/>
          <a:ext cx="10890185" cy="3195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94843">
                  <a:extLst>
                    <a:ext uri="{9D8B030D-6E8A-4147-A177-3AD203B41FA5}">
                      <a16:colId xmlns:a16="http://schemas.microsoft.com/office/drawing/2014/main" val="1820168394"/>
                    </a:ext>
                  </a:extLst>
                </a:gridCol>
                <a:gridCol w="2120616">
                  <a:extLst>
                    <a:ext uri="{9D8B030D-6E8A-4147-A177-3AD203B41FA5}">
                      <a16:colId xmlns:a16="http://schemas.microsoft.com/office/drawing/2014/main" val="2442192250"/>
                    </a:ext>
                  </a:extLst>
                </a:gridCol>
                <a:gridCol w="1978053">
                  <a:extLst>
                    <a:ext uri="{9D8B030D-6E8A-4147-A177-3AD203B41FA5}">
                      <a16:colId xmlns:a16="http://schemas.microsoft.com/office/drawing/2014/main" val="1176481833"/>
                    </a:ext>
                  </a:extLst>
                </a:gridCol>
                <a:gridCol w="2118636">
                  <a:extLst>
                    <a:ext uri="{9D8B030D-6E8A-4147-A177-3AD203B41FA5}">
                      <a16:colId xmlns:a16="http://schemas.microsoft.com/office/drawing/2014/main" val="1263966218"/>
                    </a:ext>
                  </a:extLst>
                </a:gridCol>
                <a:gridCol w="2178037">
                  <a:extLst>
                    <a:ext uri="{9D8B030D-6E8A-4147-A177-3AD203B41FA5}">
                      <a16:colId xmlns:a16="http://schemas.microsoft.com/office/drawing/2014/main" val="536326815"/>
                    </a:ext>
                  </a:extLst>
                </a:gridCol>
              </a:tblGrid>
              <a:tr h="2150121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/>
                        <a:t>I. Yarıyıl Dersler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/>
                        <a:t>Yarıyıl Sonu- Bütünleme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/>
                        <a:t>Ara Tatil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 err="1"/>
                        <a:t>II.Yarıyıl</a:t>
                      </a:r>
                      <a:r>
                        <a:rPr lang="tr-TR" sz="2800" b="1" dirty="0"/>
                        <a:t> Dersler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800" b="1" dirty="0"/>
                        <a:t>Yarıyıl Sonu- Bütünleme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9044927"/>
                  </a:ext>
                </a:extLst>
              </a:tr>
              <a:tr h="1045362"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/>
                        <a:t>15.09.2025</a:t>
                      </a:r>
                    </a:p>
                    <a:p>
                      <a:pPr algn="ctr"/>
                      <a:r>
                        <a:rPr lang="tr-TR" sz="2800" b="1" dirty="0"/>
                        <a:t>31.12.2025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/>
                        <a:t>01.05.2026</a:t>
                      </a:r>
                    </a:p>
                    <a:p>
                      <a:pPr algn="ctr"/>
                      <a:r>
                        <a:rPr lang="tr-TR" sz="2800" b="1" dirty="0"/>
                        <a:t>23.01.2026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/>
                        <a:t>26.01.2026</a:t>
                      </a:r>
                    </a:p>
                    <a:p>
                      <a:pPr algn="ctr"/>
                      <a:r>
                        <a:rPr lang="tr-TR" sz="2800" b="1" dirty="0"/>
                        <a:t>06.02.2026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/>
                        <a:t>09.02.2026</a:t>
                      </a:r>
                    </a:p>
                    <a:p>
                      <a:pPr algn="ctr"/>
                      <a:r>
                        <a:rPr lang="tr-TR" sz="2800" b="1" dirty="0"/>
                        <a:t>05.06.2026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800" b="1" dirty="0"/>
                        <a:t>08.06.2026</a:t>
                      </a:r>
                    </a:p>
                    <a:p>
                      <a:pPr algn="ctr"/>
                      <a:r>
                        <a:rPr lang="tr-TR" sz="2800" b="1" dirty="0"/>
                        <a:t>26.06.2026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2546108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Unvan 1">
            <a:extLst>
              <a:ext uri="{FF2B5EF4-FFF2-40B4-BE49-F238E27FC236}">
                <a16:creationId xmlns:a16="http://schemas.microsoft.com/office/drawing/2014/main" id="{4BAC1C1E-627F-7473-94B3-C1860F4903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8316913" cy="1325563"/>
          </a:xfrm>
        </p:spPr>
        <p:txBody>
          <a:bodyPr/>
          <a:lstStyle/>
          <a:p>
            <a:endParaRPr lang="tr-TR" altLang="tr-TR"/>
          </a:p>
        </p:txBody>
      </p:sp>
      <p:sp>
        <p:nvSpPr>
          <p:cNvPr id="15363" name="İçerik Yer Tutucusu 2">
            <a:extLst>
              <a:ext uri="{FF2B5EF4-FFF2-40B4-BE49-F238E27FC236}">
                <a16:creationId xmlns:a16="http://schemas.microsoft.com/office/drawing/2014/main" id="{F01235D5-34FE-3C1A-D03A-591EB67D582A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93651" y="1542464"/>
            <a:ext cx="11353800" cy="4058235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altLang="tr-TR" sz="3200" dirty="0"/>
              <a:t>Bir eğitim-öğretim yılında ön lisans, lisans programları için ders ve uygulama kredilerinin toplamı yıllık </a:t>
            </a:r>
            <a:r>
              <a:rPr lang="tr-TR" altLang="tr-TR" sz="3200" b="1" dirty="0"/>
              <a:t>60 </a:t>
            </a:r>
            <a:r>
              <a:rPr lang="tr-TR" altLang="tr-TR" sz="3200" b="1" dirty="0" err="1"/>
              <a:t>AKTS</a:t>
            </a:r>
            <a:r>
              <a:rPr lang="tr-TR" altLang="tr-TR" sz="3200" dirty="0" err="1"/>
              <a:t>’dir</a:t>
            </a:r>
            <a:r>
              <a:rPr lang="tr-TR" altLang="tr-TR" sz="32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tr-TR" altLang="tr-TR" sz="3200" dirty="0"/>
              <a:t>1 yarıyılda en fazla </a:t>
            </a:r>
            <a:r>
              <a:rPr lang="tr-TR" altLang="tr-TR" sz="3200" b="1" dirty="0"/>
              <a:t>40 ders saati </a:t>
            </a:r>
            <a:r>
              <a:rPr lang="tr-TR" altLang="tr-TR" sz="3200" dirty="0"/>
              <a:t>ders alınabilir.</a:t>
            </a:r>
          </a:p>
          <a:p>
            <a:pPr algn="just">
              <a:lnSpc>
                <a:spcPct val="150000"/>
              </a:lnSpc>
            </a:pPr>
            <a:r>
              <a:rPr lang="tr-TR" altLang="tr-TR" sz="3200" dirty="0"/>
              <a:t>Okulun </a:t>
            </a:r>
            <a:r>
              <a:rPr lang="tr-TR" altLang="tr-TR" sz="3200" b="1" dirty="0"/>
              <a:t>1. haftası ders ekleme çıkarma</a:t>
            </a:r>
            <a:r>
              <a:rPr lang="tr-TR" altLang="tr-TR" sz="3200" dirty="0"/>
              <a:t> haftası.</a:t>
            </a:r>
          </a:p>
          <a:p>
            <a:pPr algn="just">
              <a:lnSpc>
                <a:spcPct val="150000"/>
              </a:lnSpc>
            </a:pPr>
            <a:r>
              <a:rPr lang="tr-TR" altLang="tr-TR" sz="3200" dirty="0"/>
              <a:t>Sınıf listesinde </a:t>
            </a:r>
            <a:r>
              <a:rPr lang="tr-TR" altLang="tr-TR" sz="3200" b="1" dirty="0"/>
              <a:t>adınız yoksa öğrenci işleri </a:t>
            </a:r>
            <a:r>
              <a:rPr lang="tr-TR" altLang="tr-TR" sz="3200" dirty="0"/>
              <a:t>ile iletişime geçiniz.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Unvan 1">
            <a:extLst>
              <a:ext uri="{FF2B5EF4-FFF2-40B4-BE49-F238E27FC236}">
                <a16:creationId xmlns:a16="http://schemas.microsoft.com/office/drawing/2014/main" id="{3FB4F12C-6D52-D6A3-7C25-F5AA301893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8316913" cy="1325563"/>
          </a:xfrm>
        </p:spPr>
        <p:txBody>
          <a:bodyPr/>
          <a:lstStyle/>
          <a:p>
            <a:r>
              <a:rPr lang="tr-TR" altLang="tr-TR" dirty="0"/>
              <a:t>ÖNŞARTLI DERSLER</a:t>
            </a:r>
          </a:p>
        </p:txBody>
      </p:sp>
      <p:sp>
        <p:nvSpPr>
          <p:cNvPr id="20483" name="İçerik Yer Tutucusu 2">
            <a:extLst>
              <a:ext uri="{FF2B5EF4-FFF2-40B4-BE49-F238E27FC236}">
                <a16:creationId xmlns:a16="http://schemas.microsoft.com/office/drawing/2014/main" id="{21C991D4-A588-DAA5-E9AC-6503BB6D748E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38200" y="1825625"/>
            <a:ext cx="10515600" cy="3562350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altLang="tr-TR" dirty="0"/>
              <a:t>Eğitim süresi içerisinde her programda bir sonraki döneme geçişte veya dersin bir sonraki dönem alımında </a:t>
            </a:r>
            <a:r>
              <a:rPr lang="tr-TR" altLang="tr-TR" b="1" dirty="0"/>
              <a:t>şart bir önceki ilişkili dersi almak veya başarmaktır.</a:t>
            </a:r>
          </a:p>
          <a:p>
            <a:pPr algn="just">
              <a:lnSpc>
                <a:spcPct val="150000"/>
              </a:lnSpc>
            </a:pPr>
            <a:r>
              <a:rPr lang="tr-TR" altLang="tr-TR" dirty="0"/>
              <a:t>Okulun dönem/sene bazında uzamaması için </a:t>
            </a:r>
            <a:r>
              <a:rPr lang="tr-TR" altLang="tr-TR" dirty="0" err="1"/>
              <a:t>önşartlı</a:t>
            </a:r>
            <a:r>
              <a:rPr lang="tr-TR" altLang="tr-TR" dirty="0"/>
              <a:t> dersler mutlaka öğrenilmeli ve şartın gerekleri yerine getirilmelidir</a:t>
            </a:r>
          </a:p>
          <a:p>
            <a:pPr algn="just">
              <a:lnSpc>
                <a:spcPct val="150000"/>
              </a:lnSpc>
            </a:pPr>
            <a:r>
              <a:rPr lang="tr-TR" altLang="tr-TR" dirty="0"/>
              <a:t>Staja engel veya donem uzamasına neden olabilir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Unvan 1">
            <a:extLst>
              <a:ext uri="{FF2B5EF4-FFF2-40B4-BE49-F238E27FC236}">
                <a16:creationId xmlns:a16="http://schemas.microsoft.com/office/drawing/2014/main" id="{FA92C303-DC9D-0BA6-D651-5C491D33A3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8316913" cy="1325563"/>
          </a:xfrm>
        </p:spPr>
        <p:txBody>
          <a:bodyPr/>
          <a:lstStyle/>
          <a:p>
            <a:r>
              <a:rPr lang="tr-TR" altLang="tr-TR" dirty="0"/>
              <a:t>ÖNŞARTLI DERSLER</a:t>
            </a:r>
          </a:p>
        </p:txBody>
      </p:sp>
      <p:sp>
        <p:nvSpPr>
          <p:cNvPr id="17411" name="İçerik Yer Tutucusu 2">
            <a:extLst>
              <a:ext uri="{FF2B5EF4-FFF2-40B4-BE49-F238E27FC236}">
                <a16:creationId xmlns:a16="http://schemas.microsoft.com/office/drawing/2014/main" id="{F7FCE9F1-4B1D-4001-6F9B-0C5A9B8457D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19545" y="1494339"/>
            <a:ext cx="10834255" cy="3869322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altLang="tr-TR" sz="2400" dirty="0"/>
              <a:t>Eğitim-öğretim programlarında belirtilen, bir derse ait </a:t>
            </a:r>
            <a:r>
              <a:rPr lang="tr-TR" altLang="tr-TR" sz="2400" b="1" dirty="0" err="1"/>
              <a:t>önşart</a:t>
            </a:r>
            <a:r>
              <a:rPr lang="tr-TR" altLang="tr-TR" sz="2400" b="1" dirty="0"/>
              <a:t> koşulları sağlanmadıkça</a:t>
            </a:r>
            <a:r>
              <a:rPr lang="tr-TR" altLang="tr-TR" sz="2400" dirty="0"/>
              <a:t> </a:t>
            </a:r>
            <a:r>
              <a:rPr lang="tr-TR" altLang="tr-TR" sz="2400" b="1" dirty="0"/>
              <a:t>o ders alınamaz</a:t>
            </a:r>
            <a:r>
              <a:rPr lang="tr-TR" altLang="tr-TR" sz="2400" dirty="0"/>
              <a:t>. </a:t>
            </a:r>
          </a:p>
          <a:p>
            <a:pPr algn="just">
              <a:lnSpc>
                <a:spcPct val="150000"/>
              </a:lnSpc>
            </a:pPr>
            <a:r>
              <a:rPr lang="tr-TR" altLang="tr-TR" sz="2400" dirty="0" err="1"/>
              <a:t>Önşart</a:t>
            </a:r>
            <a:r>
              <a:rPr lang="tr-TR" altLang="tr-TR" sz="2400" dirty="0"/>
              <a:t> olan dersler için, belirtilen şartları sağlamak koşuluyla sonraki yarıyıllarda veya yıllarda o derse bağlı ders veya dersler alınabilir.</a:t>
            </a:r>
          </a:p>
          <a:p>
            <a:pPr algn="just">
              <a:lnSpc>
                <a:spcPct val="150000"/>
              </a:lnSpc>
            </a:pPr>
            <a:r>
              <a:rPr lang="tr-TR" altLang="tr-TR" sz="2400" dirty="0"/>
              <a:t>İlk defa almış olduğu seçimlik (serbest seçmeli) bir dersi tekrarlamak durumunda kalan bir öğrenci, eğitim-öğretim programına göre, daha sonraki yarıyıl veya yıllardan birinde, o derse eşdeğer başka bir seçimlik ders alabilir.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EU_1 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15092"/>
      </a:accent1>
      <a:accent2>
        <a:srgbClr val="4470C3"/>
      </a:accent2>
      <a:accent3>
        <a:srgbClr val="2FB2E4"/>
      </a:accent3>
      <a:accent4>
        <a:srgbClr val="70CEF2"/>
      </a:accent4>
      <a:accent5>
        <a:srgbClr val="97D9F5"/>
      </a:accent5>
      <a:accent6>
        <a:srgbClr val="007BAF"/>
      </a:accent6>
      <a:hlink>
        <a:srgbClr val="2252A1"/>
      </a:hlink>
      <a:folHlink>
        <a:srgbClr val="00A8D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Belge" ma:contentTypeID="0x010100E5785B89C434AA4B89ADBEFB86F38334" ma:contentTypeVersion="18" ma:contentTypeDescription="Yeni belge oluşturun." ma:contentTypeScope="" ma:versionID="8a63280912634f76e8255ec2ca22122b">
  <xsd:schema xmlns:xsd="http://www.w3.org/2001/XMLSchema" xmlns:xs="http://www.w3.org/2001/XMLSchema" xmlns:p="http://schemas.microsoft.com/office/2006/metadata/properties" xmlns:ns3="18c9d137-d11d-4744-96ee-49cfb4949794" xmlns:ns4="4d1d48f5-9e31-4e91-b6d5-96ae291a647a" targetNamespace="http://schemas.microsoft.com/office/2006/metadata/properties" ma:root="true" ma:fieldsID="1074efb52b9225e5871ce82c0dd97966" ns3:_="" ns4:_="">
    <xsd:import namespace="18c9d137-d11d-4744-96ee-49cfb4949794"/>
    <xsd:import namespace="4d1d48f5-9e31-4e91-b6d5-96ae291a647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3:MediaLengthInSeconds" minOccurs="0"/>
                <xsd:element ref="ns4:SharedWithUsers" minOccurs="0"/>
                <xsd:element ref="ns4:SharedWithDetail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c9d137-d11d-4744-96ee-49cfb49497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d1d48f5-9e31-4e91-b6d5-96ae291a647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ylaşılanla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Ayrıntıları ile Paylaşıldı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İpucu Paylaşımı Karması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İçerik Türü"/>
        <xsd:element ref="dc:title" minOccurs="0" maxOccurs="1" ma:index="4" ma:displayName="Başlı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8c9d137-d11d-4744-96ee-49cfb4949794" xsi:nil="true"/>
  </documentManagement>
</p:properties>
</file>

<file path=customXml/itemProps1.xml><?xml version="1.0" encoding="utf-8"?>
<ds:datastoreItem xmlns:ds="http://schemas.openxmlformats.org/officeDocument/2006/customXml" ds:itemID="{3A829E91-CE4F-415D-8BC2-DB824DF6CC0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09961D2-7E9A-403E-872E-8D3B1C803E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c9d137-d11d-4744-96ee-49cfb4949794"/>
    <ds:schemaRef ds:uri="4d1d48f5-9e31-4e91-b6d5-96ae291a647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0719E9-FEC9-492B-BE30-1D4237FD1131}">
  <ds:schemaRefs>
    <ds:schemaRef ds:uri="18c9d137-d11d-4744-96ee-49cfb4949794"/>
    <ds:schemaRef ds:uri="http://purl.org/dc/elements/1.1/"/>
    <ds:schemaRef ds:uri="http://purl.org/dc/terms/"/>
    <ds:schemaRef ds:uri="http://www.w3.org/XML/1998/namespace"/>
    <ds:schemaRef ds:uri="http://purl.org/dc/dcmitype/"/>
    <ds:schemaRef ds:uri="http://schemas.openxmlformats.org/package/2006/metadata/core-properties"/>
    <ds:schemaRef ds:uri="4d1d48f5-9e31-4e91-b6d5-96ae291a647a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1712</TotalTime>
  <Words>1407</Words>
  <Application>Microsoft Macintosh PowerPoint</Application>
  <PresentationFormat>Geniş ekran</PresentationFormat>
  <Paragraphs>170</Paragraphs>
  <Slides>21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SAĞLIK HİZMETLERİ MESLEK YÜKSEKOKULU</vt:lpstr>
      <vt:lpstr>PROGRAMLARIMIZ</vt:lpstr>
      <vt:lpstr>ÖĞRENCİ SAYILARIMIZ</vt:lpstr>
      <vt:lpstr>PowerPoint Sunusu</vt:lpstr>
      <vt:lpstr>PowerPoint Sunusu</vt:lpstr>
      <vt:lpstr>AKADEMİK TAKVİM</vt:lpstr>
      <vt:lpstr>PowerPoint Sunusu</vt:lpstr>
      <vt:lpstr>ÖNŞARTLI DERSLER</vt:lpstr>
      <vt:lpstr>ÖNŞARTLI DERSLER</vt:lpstr>
      <vt:lpstr>TEORİK VE UYGULAMALI DERSLER</vt:lpstr>
      <vt:lpstr>SINAV KURALLARI</vt:lpstr>
      <vt:lpstr>DERS GEÇME</vt:lpstr>
      <vt:lpstr>İLETİŞİM ve DANIŞMANLIK</vt:lpstr>
      <vt:lpstr>BURSLAR</vt:lpstr>
      <vt:lpstr>ÇİFT ANADAL PROGRAMLARI</vt:lpstr>
      <vt:lpstr>3+1 SİSTEMİ</vt:lpstr>
      <vt:lpstr>ERASMUS ÖĞRENCİ DEĞİŞİM PROGRAMI</vt:lpstr>
      <vt:lpstr>SOSYAL ETKİNLİKLER</vt:lpstr>
      <vt:lpstr>ÖZEL GEREKSİNİMLİ ÖĞRENCİLER </vt:lpstr>
      <vt:lpstr>SOSYAL MEDYA HESAPLARI</vt:lpstr>
      <vt:lpstr>Yeni eğitim öğretim yılında hepinize başarılar dileriz…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Deniz Kuru</dc:creator>
  <cp:keywords/>
  <dc:description/>
  <cp:lastModifiedBy>SEVTAP AYDIN</cp:lastModifiedBy>
  <cp:revision>63</cp:revision>
  <dcterms:created xsi:type="dcterms:W3CDTF">2019-09-12T13:37:31Z</dcterms:created>
  <dcterms:modified xsi:type="dcterms:W3CDTF">2025-09-15T05:02:21Z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0x010100E5785B89C434AA4B89ADBEFB86F38334</vt:lpwstr>
  </property>
</Properties>
</file>