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4"/>
  </p:sldMasterIdLst>
  <p:notesMasterIdLst>
    <p:notesMasterId r:id="rId7"/>
  </p:notesMasterIdLst>
  <p:sldIdLst>
    <p:sldId id="256" r:id="rId5"/>
    <p:sldId id="258" r:id="rId6"/>
  </p:sldIdLst>
  <p:sldSz cx="21599525" cy="28800425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C2E2"/>
    <a:srgbClr val="D9AAD7"/>
    <a:srgbClr val="FF99CC"/>
    <a:srgbClr val="FF99FF"/>
    <a:srgbClr val="FBA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>
      <p:cViewPr varScale="1">
        <p:scale>
          <a:sx n="20" d="100"/>
          <a:sy n="20" d="100"/>
        </p:scale>
        <p:origin x="239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84370-C855-443F-934E-40034325CB5F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BDD2E-C495-4BDB-AE3E-790FB8B7B0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33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19137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1pPr>
    <a:lvl2pPr marL="1209568" algn="l" defTabSz="2419137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2pPr>
    <a:lvl3pPr marL="2419137" algn="l" defTabSz="2419137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3pPr>
    <a:lvl4pPr marL="3628705" algn="l" defTabSz="2419137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4pPr>
    <a:lvl5pPr marL="4838273" algn="l" defTabSz="2419137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5pPr>
    <a:lvl6pPr marL="6047842" algn="l" defTabSz="2419137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6pPr>
    <a:lvl7pPr marL="7257410" algn="l" defTabSz="2419137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7pPr>
    <a:lvl8pPr marL="8466978" algn="l" defTabSz="2419137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8pPr>
    <a:lvl9pPr marL="9676547" algn="l" defTabSz="2419137" rtl="0" eaLnBrk="1" latinLnBrk="0" hangingPunct="1">
      <a:defRPr sz="31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1AC871F-918A-4824-980D-A91221A5B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9941" y="4713405"/>
            <a:ext cx="16199644" cy="10026815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D3B2544-77FE-40D3-8193-039D6C78B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9941" y="15126892"/>
            <a:ext cx="16199644" cy="6953434"/>
          </a:xfrm>
        </p:spPr>
        <p:txBody>
          <a:bodyPr/>
          <a:lstStyle>
            <a:lvl1pPr marL="0" indent="0" algn="ctr">
              <a:buNone/>
              <a:defRPr sz="4252"/>
            </a:lvl1pPr>
            <a:lvl2pPr marL="809976" indent="0" algn="ctr">
              <a:buNone/>
              <a:defRPr sz="3543"/>
            </a:lvl2pPr>
            <a:lvl3pPr marL="1619951" indent="0" algn="ctr">
              <a:buNone/>
              <a:defRPr sz="3189"/>
            </a:lvl3pPr>
            <a:lvl4pPr marL="2429927" indent="0" algn="ctr">
              <a:buNone/>
              <a:defRPr sz="2835"/>
            </a:lvl4pPr>
            <a:lvl5pPr marL="3239902" indent="0" algn="ctr">
              <a:buNone/>
              <a:defRPr sz="2835"/>
            </a:lvl5pPr>
            <a:lvl6pPr marL="4049878" indent="0" algn="ctr">
              <a:buNone/>
              <a:defRPr sz="2835"/>
            </a:lvl6pPr>
            <a:lvl7pPr marL="4859853" indent="0" algn="ctr">
              <a:buNone/>
              <a:defRPr sz="2835"/>
            </a:lvl7pPr>
            <a:lvl8pPr marL="5669829" indent="0" algn="ctr">
              <a:buNone/>
              <a:defRPr sz="2835"/>
            </a:lvl8pPr>
            <a:lvl9pPr marL="6479804" indent="0" algn="ctr">
              <a:buNone/>
              <a:defRPr sz="2835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D812FD-97F6-4B95-8B36-1E4967B45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22CB1CC-8AD0-44F9-B204-C7D20556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EC4434-5D19-45DD-901E-DCE07FAD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34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1015F3-A285-4718-B83C-5FD00D08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23696F8-0969-40F6-95F9-EAE5B0F03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B85FEE-D652-45C8-A297-5B186551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6D22F6D-CD03-4F20-B604-33E336575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0BF1A90-B272-492D-8BF1-2161BEEB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40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A3865A9-A58E-47E8-80A5-BBFD7D4F8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457160" y="1533356"/>
            <a:ext cx="4657398" cy="2440702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F883C90-E7DF-4206-A1B2-4F953A466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84967" y="1533356"/>
            <a:ext cx="13702199" cy="2440702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4048D4-36C0-44FA-84D9-01DD5EB3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1EA449-1B7A-42E2-B3BB-665F6FA6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F5E8A0-78D7-454C-9BAB-C28F97BB8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72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514DA7-B05E-4C4E-AF6C-05513C45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E02CE8-8C1F-4A80-815C-CFC11F827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4B20D6-0414-4409-BD46-BA58E8C5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FBA608-FBE8-4760-9B43-93FDA1B4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C0E3D6-56C8-4CC0-A8B2-979DFE78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60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8237D0-01A9-4253-A160-F48C1A726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718" y="7180110"/>
            <a:ext cx="18629590" cy="11980175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685CD42-0E5B-4604-8419-A35BBC1FC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718" y="19273622"/>
            <a:ext cx="18629590" cy="6300091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1pPr>
            <a:lvl2pPr marL="809976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19951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299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39902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49878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59853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6982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7980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4E1BC7-7D91-4BFF-8EBD-3C409E24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7B52BE6-8AE4-409B-BFB4-0D444996D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6540E3-B222-4B27-9042-AC03333B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30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3A6B3A-09BF-45AA-AEB3-3241FC83C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9BD7A7-D13C-443F-A4DB-60E0820AD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967" y="7666780"/>
            <a:ext cx="9179798" cy="1827360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B05B743-29F2-4650-8164-A1C1478C3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34760" y="7666780"/>
            <a:ext cx="9179798" cy="1827360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D8496ED-7670-4E58-BD3E-26EBDB3D1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DF32946-B32D-4820-98ED-3AD72E80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C82558-CD54-40A8-80A7-F17E27D8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18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1CC3AB-94D7-4D84-813B-D229843B8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81" y="1533358"/>
            <a:ext cx="18629590" cy="556675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9C951B8-4D65-4D9E-A210-072CB3971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781" y="7060106"/>
            <a:ext cx="9137611" cy="3460049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09976" indent="0">
              <a:buNone/>
              <a:defRPr sz="3543" b="1"/>
            </a:lvl2pPr>
            <a:lvl3pPr marL="1619951" indent="0">
              <a:buNone/>
              <a:defRPr sz="3189" b="1"/>
            </a:lvl3pPr>
            <a:lvl4pPr marL="2429927" indent="0">
              <a:buNone/>
              <a:defRPr sz="2835" b="1"/>
            </a:lvl4pPr>
            <a:lvl5pPr marL="3239902" indent="0">
              <a:buNone/>
              <a:defRPr sz="2835" b="1"/>
            </a:lvl5pPr>
            <a:lvl6pPr marL="4049878" indent="0">
              <a:buNone/>
              <a:defRPr sz="2835" b="1"/>
            </a:lvl6pPr>
            <a:lvl7pPr marL="4859853" indent="0">
              <a:buNone/>
              <a:defRPr sz="2835" b="1"/>
            </a:lvl7pPr>
            <a:lvl8pPr marL="5669829" indent="0">
              <a:buNone/>
              <a:defRPr sz="2835" b="1"/>
            </a:lvl8pPr>
            <a:lvl9pPr marL="6479804" indent="0">
              <a:buNone/>
              <a:defRPr sz="2835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0591FD4-6D74-48ED-B7FA-1435C369A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7781" y="10520155"/>
            <a:ext cx="9137611" cy="1547356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1A31311-871A-407A-B3AE-6FB05B2A7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34760" y="7060106"/>
            <a:ext cx="9182611" cy="3460049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09976" indent="0">
              <a:buNone/>
              <a:defRPr sz="3543" b="1"/>
            </a:lvl2pPr>
            <a:lvl3pPr marL="1619951" indent="0">
              <a:buNone/>
              <a:defRPr sz="3189" b="1"/>
            </a:lvl3pPr>
            <a:lvl4pPr marL="2429927" indent="0">
              <a:buNone/>
              <a:defRPr sz="2835" b="1"/>
            </a:lvl4pPr>
            <a:lvl5pPr marL="3239902" indent="0">
              <a:buNone/>
              <a:defRPr sz="2835" b="1"/>
            </a:lvl5pPr>
            <a:lvl6pPr marL="4049878" indent="0">
              <a:buNone/>
              <a:defRPr sz="2835" b="1"/>
            </a:lvl6pPr>
            <a:lvl7pPr marL="4859853" indent="0">
              <a:buNone/>
              <a:defRPr sz="2835" b="1"/>
            </a:lvl7pPr>
            <a:lvl8pPr marL="5669829" indent="0">
              <a:buNone/>
              <a:defRPr sz="2835" b="1"/>
            </a:lvl8pPr>
            <a:lvl9pPr marL="6479804" indent="0">
              <a:buNone/>
              <a:defRPr sz="2835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BA0D109-DEB6-4B97-B4A6-4B8E5C319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34760" y="10520155"/>
            <a:ext cx="9182611" cy="1547356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C443D54-B0F2-405A-A7BF-5E7AB995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2D3F6BB-60FC-44DE-94A7-E7020D9A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6E9F968-1CED-4412-A96C-49A8109DC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21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B6DC88-C129-47C2-8716-AA4C5AB3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CA61834-3A5A-4C89-917E-26E5E1AAC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85D9113-C057-448C-A9FC-B0980DD9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53CF454-124B-4DFB-BCED-BD276641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59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DC74B22-4782-4A03-AD69-4207BB14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2883E8C-8919-47B1-BDDB-B7B8DE37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631644F-60F9-449A-893F-A21771CD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54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C792C4-D52F-4806-B64A-D23DBCC1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82" y="1920028"/>
            <a:ext cx="6966408" cy="6720099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CC541A-20F5-4B10-A1B5-DCC7C5706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2611" y="4146730"/>
            <a:ext cx="10934760" cy="20466969"/>
          </a:xfrm>
        </p:spPr>
        <p:txBody>
          <a:bodyPr/>
          <a:lstStyle>
            <a:lvl1pPr>
              <a:defRPr sz="5669"/>
            </a:lvl1pPr>
            <a:lvl2pPr>
              <a:defRPr sz="4960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EEDD323-5EA1-4D49-9CEB-C408AAAE9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782" y="8640127"/>
            <a:ext cx="6966408" cy="16006905"/>
          </a:xfrm>
        </p:spPr>
        <p:txBody>
          <a:bodyPr/>
          <a:lstStyle>
            <a:lvl1pPr marL="0" indent="0">
              <a:buNone/>
              <a:defRPr sz="2835"/>
            </a:lvl1pPr>
            <a:lvl2pPr marL="809976" indent="0">
              <a:buNone/>
              <a:defRPr sz="2480"/>
            </a:lvl2pPr>
            <a:lvl3pPr marL="1619951" indent="0">
              <a:buNone/>
              <a:defRPr sz="2126"/>
            </a:lvl3pPr>
            <a:lvl4pPr marL="2429927" indent="0">
              <a:buNone/>
              <a:defRPr sz="1772"/>
            </a:lvl4pPr>
            <a:lvl5pPr marL="3239902" indent="0">
              <a:buNone/>
              <a:defRPr sz="1772"/>
            </a:lvl5pPr>
            <a:lvl6pPr marL="4049878" indent="0">
              <a:buNone/>
              <a:defRPr sz="1772"/>
            </a:lvl6pPr>
            <a:lvl7pPr marL="4859853" indent="0">
              <a:buNone/>
              <a:defRPr sz="1772"/>
            </a:lvl7pPr>
            <a:lvl8pPr marL="5669829" indent="0">
              <a:buNone/>
              <a:defRPr sz="1772"/>
            </a:lvl8pPr>
            <a:lvl9pPr marL="6479804" indent="0">
              <a:buNone/>
              <a:defRPr sz="177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15755D6-2510-4653-BF46-2B5DB7FB3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F36B693-CD72-42D4-9CC0-60E7580F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71F0BA9-AA15-41FD-93D4-8E43A822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08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DA2B0A-F004-418A-9779-C64B1EBD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82" y="1920028"/>
            <a:ext cx="6966408" cy="6720099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5F15FC2-B98D-4118-B21E-4B1CD9265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82611" y="4146730"/>
            <a:ext cx="10934760" cy="20466969"/>
          </a:xfrm>
        </p:spPr>
        <p:txBody>
          <a:bodyPr/>
          <a:lstStyle>
            <a:lvl1pPr marL="0" indent="0">
              <a:buNone/>
              <a:defRPr sz="5669"/>
            </a:lvl1pPr>
            <a:lvl2pPr marL="809976" indent="0">
              <a:buNone/>
              <a:defRPr sz="4960"/>
            </a:lvl2pPr>
            <a:lvl3pPr marL="1619951" indent="0">
              <a:buNone/>
              <a:defRPr sz="4252"/>
            </a:lvl3pPr>
            <a:lvl4pPr marL="2429927" indent="0">
              <a:buNone/>
              <a:defRPr sz="3543"/>
            </a:lvl4pPr>
            <a:lvl5pPr marL="3239902" indent="0">
              <a:buNone/>
              <a:defRPr sz="3543"/>
            </a:lvl5pPr>
            <a:lvl6pPr marL="4049878" indent="0">
              <a:buNone/>
              <a:defRPr sz="3543"/>
            </a:lvl6pPr>
            <a:lvl7pPr marL="4859853" indent="0">
              <a:buNone/>
              <a:defRPr sz="3543"/>
            </a:lvl7pPr>
            <a:lvl8pPr marL="5669829" indent="0">
              <a:buNone/>
              <a:defRPr sz="3543"/>
            </a:lvl8pPr>
            <a:lvl9pPr marL="6479804" indent="0">
              <a:buNone/>
              <a:defRPr sz="3543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0322CB-9DF8-431E-8568-3BDE8AC45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782" y="8640127"/>
            <a:ext cx="6966408" cy="16006905"/>
          </a:xfrm>
        </p:spPr>
        <p:txBody>
          <a:bodyPr/>
          <a:lstStyle>
            <a:lvl1pPr marL="0" indent="0">
              <a:buNone/>
              <a:defRPr sz="2835"/>
            </a:lvl1pPr>
            <a:lvl2pPr marL="809976" indent="0">
              <a:buNone/>
              <a:defRPr sz="2480"/>
            </a:lvl2pPr>
            <a:lvl3pPr marL="1619951" indent="0">
              <a:buNone/>
              <a:defRPr sz="2126"/>
            </a:lvl3pPr>
            <a:lvl4pPr marL="2429927" indent="0">
              <a:buNone/>
              <a:defRPr sz="1772"/>
            </a:lvl4pPr>
            <a:lvl5pPr marL="3239902" indent="0">
              <a:buNone/>
              <a:defRPr sz="1772"/>
            </a:lvl5pPr>
            <a:lvl6pPr marL="4049878" indent="0">
              <a:buNone/>
              <a:defRPr sz="1772"/>
            </a:lvl6pPr>
            <a:lvl7pPr marL="4859853" indent="0">
              <a:buNone/>
              <a:defRPr sz="1772"/>
            </a:lvl7pPr>
            <a:lvl8pPr marL="5669829" indent="0">
              <a:buNone/>
              <a:defRPr sz="1772"/>
            </a:lvl8pPr>
            <a:lvl9pPr marL="6479804" indent="0">
              <a:buNone/>
              <a:defRPr sz="177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966C66D-95DA-4A2A-A9B7-8ABE9A48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2BCA72B-5EE6-40A0-A538-549095F9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6C74E8-150A-46E5-A712-5A57EDFEE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99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 l="-69000" r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FC4EA95-7A43-4603-92F4-C1D199EE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968" y="1533358"/>
            <a:ext cx="1862959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D8E73FD-83EE-4C41-9395-6166AD321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968" y="7666780"/>
            <a:ext cx="1862959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73FC29-5E7A-40A0-8CDE-389A87B3A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84967" y="26693729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AA33-B89A-4C82-BBAD-7876787A6D0C}" type="datetimeFigureOut">
              <a:rPr lang="tr-TR" smtClean="0"/>
              <a:t>4.06.2023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8C869A-7F80-44F6-B185-BA8721646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4843" y="26693729"/>
            <a:ext cx="728984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0E7311-2DCB-4016-8002-8654058D8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54665" y="26693729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FC18B-EB17-4EF5-B6AF-737BE49DF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89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1619951" rtl="0" eaLnBrk="1" latinLnBrk="0" hangingPunct="1">
        <a:lnSpc>
          <a:spcPct val="90000"/>
        </a:lnSpc>
        <a:spcBef>
          <a:spcPct val="0"/>
        </a:spcBef>
        <a:buNone/>
        <a:defRPr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88" indent="-404988" algn="l" defTabSz="16199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indent="-404988" algn="l" defTabSz="161995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4939" indent="-404988" algn="l" defTabSz="161995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4914" indent="-404988" algn="l" defTabSz="161995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4890" indent="-404988" algn="l" defTabSz="161995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4865" indent="-404988" algn="l" defTabSz="161995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4841" indent="-404988" algn="l" defTabSz="161995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4816" indent="-404988" algn="l" defTabSz="161995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4792" indent="-404988" algn="l" defTabSz="161995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619951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09976" algn="l" defTabSz="1619951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19951" algn="l" defTabSz="1619951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29927" algn="l" defTabSz="1619951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39902" algn="l" defTabSz="1619951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49878" algn="l" defTabSz="1619951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59853" algn="l" defTabSz="1619951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69829" algn="l" defTabSz="1619951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79804" algn="l" defTabSz="1619951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id="{394C4081-4E05-42D1-8E56-0FD8944E5499}"/>
              </a:ext>
            </a:extLst>
          </p:cNvPr>
          <p:cNvSpPr txBox="1"/>
          <p:nvPr/>
        </p:nvSpPr>
        <p:spPr>
          <a:xfrm>
            <a:off x="1937995" y="316173"/>
            <a:ext cx="17723533" cy="149271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tr-TR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11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8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Uluslararası Katılımlı</a:t>
            </a:r>
          </a:p>
          <a:p>
            <a:pPr algn="ctr"/>
            <a:r>
              <a:rPr lang="tr-TR" sz="8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Vestibüler Bozukluklar Sempozyumu</a:t>
            </a:r>
          </a:p>
          <a:p>
            <a:pPr algn="ctr"/>
            <a:endParaRPr lang="tr-TR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tr-T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tr-T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7DDF99B7-CF6B-4A4F-A5AA-3191E3F4B855}"/>
              </a:ext>
            </a:extLst>
          </p:cNvPr>
          <p:cNvSpPr txBox="1"/>
          <p:nvPr/>
        </p:nvSpPr>
        <p:spPr>
          <a:xfrm>
            <a:off x="2276767" y="24262488"/>
            <a:ext cx="9441205" cy="3469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KBB-Nöroloji hekimleri, </a:t>
            </a:r>
            <a:r>
              <a:rPr 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odyologlar</a:t>
            </a: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ve öğrenciler davetlidir.</a:t>
            </a:r>
          </a:p>
          <a:p>
            <a:pPr>
              <a:lnSpc>
                <a:spcPct val="150000"/>
              </a:lnSpc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Katılım ücretsizdir.  </a:t>
            </a:r>
          </a:p>
          <a:p>
            <a:pPr>
              <a:lnSpc>
                <a:spcPct val="150000"/>
              </a:lnSpc>
            </a:pPr>
            <a:r>
              <a:rPr lang="tr-TR" sz="3000" dirty="0">
                <a:latin typeface="Arial" panose="020B0604020202020204" pitchFamily="34" charset="0"/>
                <a:cs typeface="Arial" panose="020B0604020202020204" pitchFamily="34" charset="0"/>
              </a:rPr>
              <a:t>Yetenek kapısı üzerinden kayıt yaptıran katılımcılara mail yoluyla katılım belgesi gönderilecektir.</a:t>
            </a:r>
          </a:p>
        </p:txBody>
      </p:sp>
      <p:pic>
        <p:nvPicPr>
          <p:cNvPr id="29" name="Resim 28">
            <a:extLst>
              <a:ext uri="{FF2B5EF4-FFF2-40B4-BE49-F238E27FC236}">
                <a16:creationId xmlns:a16="http://schemas.microsoft.com/office/drawing/2014/main" id="{C80D9560-C7EF-4CE7-ABDD-43CDA09B992C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5" y="98930"/>
            <a:ext cx="2672166" cy="2381250"/>
          </a:xfrm>
          <a:prstGeom prst="rect">
            <a:avLst/>
          </a:prstGeom>
        </p:spPr>
      </p:pic>
      <p:pic>
        <p:nvPicPr>
          <p:cNvPr id="35" name="Resim 34">
            <a:extLst>
              <a:ext uri="{FF2B5EF4-FFF2-40B4-BE49-F238E27FC236}">
                <a16:creationId xmlns:a16="http://schemas.microsoft.com/office/drawing/2014/main" id="{E976F47F-EF31-4129-B5D5-61190D57F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76718" y1="50521" x2="76718" y2="50521"/>
                        <a14:foregroundMark x1="72519" y1="41667" x2="72519" y2="41667"/>
                        <a14:foregroundMark x1="67557" y1="40104" x2="67557" y2="40104"/>
                        <a14:foregroundMark x1="20611" y1="56250" x2="20611" y2="56250"/>
                        <a14:foregroundMark x1="42748" y1="45833" x2="42748" y2="45833"/>
                        <a14:foregroundMark x1="55344" y1="49479" x2="55344" y2="49479"/>
                        <a14:foregroundMark x1="53817" y1="41667" x2="53817" y2="41667"/>
                        <a14:foregroundMark x1="40458" y1="51563" x2="40458" y2="51563"/>
                        <a14:foregroundMark x1="39695" y1="44792" x2="39695" y2="44792"/>
                        <a14:foregroundMark x1="40458" y1="44792" x2="40458" y2="44792"/>
                        <a14:foregroundMark x1="40458" y1="44792" x2="40458" y2="44792"/>
                        <a14:foregroundMark x1="17176" y1="52604" x2="17176" y2="526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892" y="25260204"/>
            <a:ext cx="2672166" cy="1958229"/>
          </a:xfrm>
          <a:prstGeom prst="rect">
            <a:avLst/>
          </a:prstGeom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id="{09BA7B9C-608B-7F8B-8F52-715BDE60E7F9}"/>
              </a:ext>
            </a:extLst>
          </p:cNvPr>
          <p:cNvSpPr txBox="1"/>
          <p:nvPr/>
        </p:nvSpPr>
        <p:spPr>
          <a:xfrm>
            <a:off x="11959321" y="24262488"/>
            <a:ext cx="9912078" cy="278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i-FI" sz="3200" b="1" dirty="0">
                <a:latin typeface="Arial" panose="020B0604020202020204" pitchFamily="34" charset="0"/>
                <a:cs typeface="Arial" panose="020B0604020202020204" pitchFamily="34" charset="0"/>
              </a:rPr>
              <a:t>Tarih: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8 Haziran 2023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 	 </a:t>
            </a:r>
            <a:r>
              <a:rPr lang="fi-FI" sz="3200" b="1" dirty="0">
                <a:latin typeface="Arial" panose="020B0604020202020204" pitchFamily="34" charset="0"/>
                <a:cs typeface="Arial" panose="020B0604020202020204" pitchFamily="34" charset="0"/>
              </a:rPr>
              <a:t>Saat:</a:t>
            </a:r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11:00</a:t>
            </a:r>
          </a:p>
          <a:p>
            <a:pPr algn="just"/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320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DEÜ 15</a:t>
            </a:r>
            <a:r>
              <a:rPr lang="tr-TR" sz="3200" spc="1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Temmuz Sağlık</a:t>
            </a:r>
            <a:r>
              <a:rPr lang="tr-TR" sz="3200" spc="1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3200" spc="1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Sanat</a:t>
            </a:r>
            <a:r>
              <a:rPr lang="tr-TR" sz="3200" spc="5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Yerleşkesi,  </a:t>
            </a:r>
          </a:p>
          <a:p>
            <a:pPr algn="just"/>
            <a:r>
              <a:rPr lang="tr-TR" sz="320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Tıp Fakültesi Dekanlık Binası, </a:t>
            </a:r>
          </a:p>
          <a:p>
            <a:pPr algn="just"/>
            <a:r>
              <a:rPr lang="tr-TR" sz="320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Ömer Yiğitbaşı Toplantı Salonu 4. Kat </a:t>
            </a:r>
          </a:p>
          <a:p>
            <a:pPr algn="just"/>
            <a:r>
              <a:rPr lang="tr-TR" sz="32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İzmir-Türkiye</a:t>
            </a:r>
            <a:endParaRPr lang="tr-TR" sz="3200" dirty="0"/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6C7F2F74-07F7-6FFA-B085-CFA7CA3FF276}"/>
              </a:ext>
            </a:extLst>
          </p:cNvPr>
          <p:cNvSpPr txBox="1"/>
          <p:nvPr/>
        </p:nvSpPr>
        <p:spPr>
          <a:xfrm>
            <a:off x="1447602" y="8505352"/>
            <a:ext cx="18837173" cy="10187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4000" b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</a:t>
            </a:r>
            <a:r>
              <a:rPr lang="tr-TR" sz="4400" b="1" dirty="0">
                <a:solidFill>
                  <a:schemeClr val="accent1">
                    <a:lumMod val="50000"/>
                  </a:schemeClr>
                </a:solidFill>
              </a:rPr>
              <a:t>SEMPOZYUM BAŞKANLARI	</a:t>
            </a:r>
            <a:r>
              <a:rPr lang="tr-TR" sz="4000" b="1" dirty="0">
                <a:solidFill>
                  <a:schemeClr val="accent1">
                    <a:lumMod val="50000"/>
                  </a:schemeClr>
                </a:solidFill>
              </a:rPr>
              <a:t>					</a:t>
            </a:r>
          </a:p>
          <a:p>
            <a:pPr algn="ctr">
              <a:lnSpc>
                <a:spcPct val="150000"/>
              </a:lnSpc>
            </a:pPr>
            <a:r>
              <a:rPr lang="tr-TR" sz="4000" b="1" dirty="0"/>
              <a:t> Prof. Dr. Gülden AKDAL 					Prof. Dr. Günay KIRKIM</a:t>
            </a:r>
          </a:p>
          <a:p>
            <a:pPr algn="ctr">
              <a:lnSpc>
                <a:spcPct val="150000"/>
              </a:lnSpc>
            </a:pPr>
            <a:endParaRPr lang="tr-TR" sz="40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tr-TR" sz="4000" b="1" dirty="0">
                <a:solidFill>
                  <a:srgbClr val="002060"/>
                </a:solidFill>
              </a:rPr>
              <a:t>SEMPOZYUM SEKRETERİ</a:t>
            </a:r>
          </a:p>
          <a:p>
            <a:pPr algn="ctr">
              <a:lnSpc>
                <a:spcPct val="150000"/>
              </a:lnSpc>
            </a:pPr>
            <a:r>
              <a:rPr lang="tr-TR" sz="3600" b="1" dirty="0"/>
              <a:t>Dr. Öğr. Üyesi Serpil MUNGAN DURANKAYA</a:t>
            </a:r>
          </a:p>
          <a:p>
            <a:pPr algn="ctr">
              <a:lnSpc>
                <a:spcPct val="150000"/>
              </a:lnSpc>
            </a:pPr>
            <a:endParaRPr lang="tr-TR" sz="3600" b="1" dirty="0"/>
          </a:p>
          <a:p>
            <a:pPr algn="ctr">
              <a:lnSpc>
                <a:spcPct val="150000"/>
              </a:lnSpc>
            </a:pPr>
            <a:r>
              <a:rPr lang="tr-TR" sz="4000" b="1" dirty="0">
                <a:solidFill>
                  <a:schemeClr val="accent1">
                    <a:lumMod val="50000"/>
                  </a:schemeClr>
                </a:solidFill>
              </a:rPr>
              <a:t>DÜZENLEME KURULU</a:t>
            </a:r>
          </a:p>
          <a:p>
            <a:pPr algn="just">
              <a:lnSpc>
                <a:spcPct val="150000"/>
              </a:lnSpc>
            </a:pPr>
            <a:r>
              <a:rPr lang="tr-TR" sz="2800" b="1" dirty="0"/>
              <a:t> 	Emine Ayça ÖDEMİŞLİOĞLU AYDIN			                                 Yaşam Yıldırım BAŞKURT</a:t>
            </a:r>
          </a:p>
          <a:p>
            <a:pPr algn="just">
              <a:lnSpc>
                <a:spcPct val="150000"/>
              </a:lnSpc>
            </a:pPr>
            <a:r>
              <a:rPr lang="tr-TR" sz="2800" b="1" dirty="0"/>
              <a:t>	Didem ERKAN								           Hande EVİN ESKİCİOĞLU</a:t>
            </a:r>
          </a:p>
          <a:p>
            <a:pPr algn="just">
              <a:lnSpc>
                <a:spcPct val="150000"/>
              </a:lnSpc>
            </a:pPr>
            <a:r>
              <a:rPr lang="tr-TR" sz="2800" b="1" dirty="0"/>
              <a:t>	Selhan GÜRKAN						             	           İlayda KİREMİTÇİ		</a:t>
            </a:r>
          </a:p>
          <a:p>
            <a:pPr algn="just">
              <a:lnSpc>
                <a:spcPct val="150000"/>
              </a:lnSpc>
            </a:pPr>
            <a:r>
              <a:rPr lang="tr-TR" sz="2800" b="1" dirty="0"/>
              <a:t>	Hilal ORGUN								           Elif ÖĞÜN	</a:t>
            </a:r>
          </a:p>
          <a:p>
            <a:pPr algn="just">
              <a:lnSpc>
                <a:spcPct val="150000"/>
              </a:lnSpc>
            </a:pPr>
            <a:r>
              <a:rPr lang="tr-TR" sz="2800" b="1" dirty="0"/>
              <a:t>	Ceren TOMBULOĞLU</a:t>
            </a:r>
          </a:p>
          <a:p>
            <a:pPr algn="just"/>
            <a:endParaRPr lang="tr-TR" sz="3200" b="1" dirty="0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0E0BFE16-0051-A1A0-E7C9-7D130489C3AB}"/>
              </a:ext>
            </a:extLst>
          </p:cNvPr>
          <p:cNvSpPr txBox="1"/>
          <p:nvPr/>
        </p:nvSpPr>
        <p:spPr>
          <a:xfrm>
            <a:off x="1314750" y="17915705"/>
            <a:ext cx="19527304" cy="5915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000" b="1" dirty="0">
                <a:solidFill>
                  <a:srgbClr val="002060"/>
                </a:solidFill>
              </a:rPr>
              <a:t>								KONUŞMACILAR</a:t>
            </a:r>
            <a:endParaRPr lang="tr-TR" sz="3600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3600" b="1" dirty="0"/>
              <a:t>Dr. Gülden AKDAL (MD)								Yaşam Yıldırım BAŞKURT (</a:t>
            </a:r>
            <a:r>
              <a:rPr lang="tr-TR" sz="3600" b="1" dirty="0" err="1"/>
              <a:t>MSc</a:t>
            </a:r>
            <a:r>
              <a:rPr lang="tr-TR" sz="3600" b="1" dirty="0"/>
              <a:t>)		</a:t>
            </a:r>
          </a:p>
          <a:p>
            <a:pPr algn="just">
              <a:lnSpc>
                <a:spcPct val="150000"/>
              </a:lnSpc>
            </a:pPr>
            <a:r>
              <a:rPr lang="tr-TR" sz="3600" b="1" dirty="0"/>
              <a:t>Dr. Serpil MUNGAN DURANKAYA	(</a:t>
            </a:r>
            <a:r>
              <a:rPr lang="tr-TR" sz="3600" b="1" dirty="0" err="1"/>
              <a:t>PhD</a:t>
            </a:r>
            <a:r>
              <a:rPr lang="tr-TR" sz="3600" b="1" dirty="0"/>
              <a:t>)				Hande EVİN ESKİCİOĞLU (</a:t>
            </a:r>
            <a:r>
              <a:rPr lang="tr-TR" sz="3600" b="1" dirty="0" err="1"/>
              <a:t>MSc</a:t>
            </a:r>
            <a:r>
              <a:rPr lang="tr-TR" sz="3600" b="1" dirty="0"/>
              <a:t>)</a:t>
            </a:r>
            <a:endParaRPr lang="tr-TR" sz="3600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3600" b="1" dirty="0"/>
              <a:t>Dr. Enis Alpin GÜNERİ  (</a:t>
            </a:r>
            <a:r>
              <a:rPr lang="tr-TR" sz="3600" b="1" dirty="0" err="1"/>
              <a:t>MD,MSc</a:t>
            </a:r>
            <a:r>
              <a:rPr lang="tr-TR" sz="3600" b="1" dirty="0"/>
              <a:t>)                                               Dr.  Michael HALMAGYI (MD)	</a:t>
            </a:r>
          </a:p>
          <a:p>
            <a:pPr algn="just">
              <a:lnSpc>
                <a:spcPct val="150000"/>
              </a:lnSpc>
            </a:pPr>
            <a:r>
              <a:rPr lang="tr-TR" sz="3600" b="1" i="0" dirty="0">
                <a:effectLst/>
              </a:rPr>
              <a:t>Dr. Günay KIRKIM</a:t>
            </a:r>
            <a:r>
              <a:rPr lang="tr-TR" sz="3600" b="1" dirty="0"/>
              <a:t>  (</a:t>
            </a:r>
            <a:r>
              <a:rPr lang="tr-TR" sz="3600" b="1" dirty="0" err="1"/>
              <a:t>PhD</a:t>
            </a:r>
            <a:r>
              <a:rPr lang="tr-TR" sz="3600" b="1" dirty="0"/>
              <a:t>)							Dr.  Yüksel OLGUN	(</a:t>
            </a:r>
            <a:r>
              <a:rPr lang="tr-TR" sz="3600" b="1" dirty="0" err="1"/>
              <a:t>MD,MSc,PhD</a:t>
            </a:r>
            <a:r>
              <a:rPr lang="tr-TR" sz="3600" b="1" dirty="0"/>
              <a:t>)	</a:t>
            </a:r>
          </a:p>
          <a:p>
            <a:pPr algn="just">
              <a:lnSpc>
                <a:spcPct val="150000"/>
              </a:lnSpc>
            </a:pPr>
            <a:r>
              <a:rPr lang="tr-TR" sz="3600" b="1" dirty="0"/>
              <a:t>Dr.  Pınar ÖZÇELİK (MD)				</a:t>
            </a:r>
          </a:p>
          <a:p>
            <a:pPr>
              <a:lnSpc>
                <a:spcPct val="150000"/>
              </a:lnSpc>
            </a:pPr>
            <a:r>
              <a:rPr lang="tr-TR" sz="3600" b="1" dirty="0"/>
              <a:t>	</a:t>
            </a:r>
            <a:endParaRPr lang="tr-TR" sz="3600" b="1" dirty="0">
              <a:solidFill>
                <a:srgbClr val="002060"/>
              </a:solidFill>
            </a:endParaRPr>
          </a:p>
        </p:txBody>
      </p:sp>
      <p:pic>
        <p:nvPicPr>
          <p:cNvPr id="19" name="Resim 18" descr="C:\Users\gunaykirkim\AppData\Local\Microsoft\Windows\INetCache\Content.MSO\8269501E.tmp">
            <a:extLst>
              <a:ext uri="{FF2B5EF4-FFF2-40B4-BE49-F238E27FC236}">
                <a16:creationId xmlns:a16="http://schemas.microsoft.com/office/drawing/2014/main" id="{BD01D2FE-60B7-E387-2BDE-73ACC0D1F2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89778" l="9333" r="89778">
                        <a14:foregroundMark x1="44444" y1="60000" x2="44444" y2="60000"/>
                        <a14:foregroundMark x1="44889" y1="62667" x2="44889" y2="62667"/>
                        <a14:foregroundMark x1="47556" y1="64000" x2="46667" y2="64444"/>
                        <a14:foregroundMark x1="57778" y1="60889" x2="57778" y2="60889"/>
                        <a14:foregroundMark x1="57778" y1="60889" x2="57778" y2="60889"/>
                        <a14:foregroundMark x1="55556" y1="58667" x2="55556" y2="58667"/>
                        <a14:foregroundMark x1="53778" y1="57778" x2="53778" y2="57778"/>
                        <a14:foregroundMark x1="36889" y1="50667" x2="36889" y2="50667"/>
                        <a14:foregroundMark x1="36889" y1="50667" x2="36889" y2="50667"/>
                        <a14:foregroundMark x1="36889" y1="50667" x2="36889" y2="50667"/>
                        <a14:foregroundMark x1="36889" y1="50667" x2="36889" y2="50667"/>
                        <a14:foregroundMark x1="36000" y1="50222" x2="36000" y2="50222"/>
                        <a14:foregroundMark x1="30667" y1="49333" x2="30222" y2="48889"/>
                        <a14:foregroundMark x1="18222" y1="46667" x2="18222" y2="46667"/>
                        <a14:foregroundMark x1="70667" y1="46667" x2="70667" y2="46667"/>
                        <a14:foregroundMark x1="70667" y1="46667" x2="70667" y2="46667"/>
                        <a14:foregroundMark x1="70667" y1="46667" x2="70667" y2="46667"/>
                        <a14:foregroundMark x1="38222" y1="70667" x2="38222" y2="70667"/>
                        <a14:foregroundMark x1="38222" y1="70667" x2="38222" y2="70667"/>
                        <a14:foregroundMark x1="10667" y1="32444" x2="10667" y2="32444"/>
                        <a14:foregroundMark x1="9778" y1="28889" x2="9778" y2="28889"/>
                        <a14:foregroundMark x1="9778" y1="28889" x2="9778" y2="28889"/>
                        <a14:foregroundMark x1="9778" y1="21778" x2="9778" y2="21778"/>
                        <a14:foregroundMark x1="11111" y1="15556" x2="11111" y2="15556"/>
                        <a14:foregroundMark x1="9778" y1="18667" x2="9778" y2="18667"/>
                        <a14:foregroundMark x1="9778" y1="18667" x2="9778" y2="18667"/>
                        <a14:foregroundMark x1="10667" y1="16000" x2="25333" y2="12889"/>
                        <a14:foregroundMark x1="25333" y1="12889" x2="40889" y2="12889"/>
                        <a14:foregroundMark x1="40889" y1="12889" x2="56444" y2="11111"/>
                        <a14:foregroundMark x1="56444" y1="11111" x2="81333" y2="13333"/>
                        <a14:foregroundMark x1="47111" y1="11111" x2="47111" y2="11111"/>
                        <a14:foregroundMark x1="35556" y1="11556" x2="35556" y2="11556"/>
                        <a14:foregroundMark x1="40000" y1="10667" x2="40000" y2="10667"/>
                        <a14:foregroundMark x1="84444" y1="12889" x2="84444" y2="12889"/>
                        <a14:foregroundMark x1="87111" y1="15111" x2="87111" y2="15111"/>
                        <a14:foregroundMark x1="88889" y1="16000" x2="88889" y2="16000"/>
                        <a14:foregroundMark x1="88444" y1="14667" x2="88444" y2="14667"/>
                        <a14:foregroundMark x1="89778" y1="20889" x2="89778" y2="20889"/>
                        <a14:foregroundMark x1="89333" y1="48889" x2="89333" y2="48889"/>
                        <a14:foregroundMark x1="73333" y1="47556" x2="73333" y2="47556"/>
                        <a14:foregroundMark x1="73333" y1="48000" x2="73333" y2="48000"/>
                        <a14:foregroundMark x1="87111" y1="55111" x2="87111" y2="55111"/>
                        <a14:foregroundMark x1="87111" y1="55111" x2="87111" y2="55111"/>
                        <a14:foregroundMark x1="89333" y1="33778" x2="89333" y2="33778"/>
                        <a14:foregroundMark x1="89333" y1="44000" x2="89333" y2="44000"/>
                        <a14:foregroundMark x1="89333" y1="44000" x2="89333" y2="44000"/>
                        <a14:foregroundMark x1="76000" y1="75111" x2="76000" y2="75111"/>
                        <a14:foregroundMark x1="81333" y1="67556" x2="81333" y2="67556"/>
                        <a14:foregroundMark x1="81333" y1="67556" x2="81333" y2="67556"/>
                        <a14:foregroundMark x1="84444" y1="61778" x2="84444" y2="61778"/>
                        <a14:foregroundMark x1="84889" y1="60889" x2="84889" y2="60889"/>
                        <a14:foregroundMark x1="76889" y1="74222" x2="76889" y2="74222"/>
                        <a14:foregroundMark x1="78222" y1="72889" x2="78222" y2="72889"/>
                        <a14:foregroundMark x1="59556" y1="86222" x2="59556" y2="86222"/>
                        <a14:foregroundMark x1="61333" y1="86222" x2="61333" y2="86222"/>
                        <a14:foregroundMark x1="59556" y1="87111" x2="59556" y2="87111"/>
                        <a14:foregroundMark x1="62667" y1="85333" x2="62667" y2="85333"/>
                        <a14:foregroundMark x1="67111" y1="82667" x2="67111" y2="82667"/>
                        <a14:foregroundMark x1="72444" y1="78667" x2="72444" y2="78667"/>
                        <a14:foregroundMark x1="10667" y1="46222" x2="10667" y2="46222"/>
                        <a14:foregroundMark x1="10222" y1="38667" x2="10222" y2="38667"/>
                        <a14:foregroundMark x1="9333" y1="43111" x2="9333" y2="43111"/>
                        <a14:foregroundMark x1="10222" y1="49333" x2="10222" y2="49333"/>
                        <a14:foregroundMark x1="12000" y1="56444" x2="12000" y2="56444"/>
                        <a14:foregroundMark x1="16889" y1="66222" x2="16889" y2="66222"/>
                        <a14:foregroundMark x1="15111" y1="60889" x2="15111" y2="60889"/>
                        <a14:foregroundMark x1="8889" y1="45333" x2="8889" y2="45333"/>
                        <a14:foregroundMark x1="8889" y1="48000" x2="8889" y2="48000"/>
                        <a14:foregroundMark x1="8889" y1="47111" x2="8889" y2="47111"/>
                        <a14:foregroundMark x1="20444" y1="71111" x2="20444" y2="71111"/>
                        <a14:foregroundMark x1="25778" y1="78667" x2="25778" y2="78667"/>
                        <a14:foregroundMark x1="24889" y1="75556" x2="24889" y2="75556"/>
                        <a14:foregroundMark x1="24444" y1="75556" x2="24444" y2="75556"/>
                        <a14:foregroundMark x1="30667" y1="82222" x2="30667" y2="82222"/>
                        <a14:foregroundMark x1="33778" y1="84444" x2="33778" y2="84444"/>
                        <a14:foregroundMark x1="39556" y1="86222" x2="39556" y2="86222"/>
                        <a14:foregroundMark x1="42667" y1="87111" x2="42667" y2="87111"/>
                        <a14:foregroundMark x1="46222" y1="88444" x2="46222" y2="88889"/>
                        <a14:foregroundMark x1="52000" y1="89778" x2="52000" y2="89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64" y="54985"/>
            <a:ext cx="3173248" cy="2764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D4BECB4B-FD64-4E6D-BB4B-8EDB6B8C10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000" b="96500" l="6000" r="91500">
                        <a14:foregroundMark x1="9500" y1="48500" x2="9500" y2="48500"/>
                        <a14:foregroundMark x1="51000" y1="12000" x2="51000" y2="12000"/>
                        <a14:foregroundMark x1="51000" y1="96500" x2="51000" y2="96500"/>
                        <a14:foregroundMark x1="91500" y1="48500" x2="91500" y2="48500"/>
                        <a14:foregroundMark x1="47000" y1="7000" x2="47000" y2="7000"/>
                        <a14:foregroundMark x1="6000" y1="48000" x2="6000" y2="48000"/>
                        <a14:backgroundMark x1="51000" y1="97000" x2="51000" y2="97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43549" y="-12059"/>
            <a:ext cx="2802281" cy="280228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0012806C-5F9B-4848-9090-754610530B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467" y="0"/>
            <a:ext cx="2655780" cy="2655780"/>
          </a:xfrm>
          <a:prstGeom prst="rect">
            <a:avLst/>
          </a:prstGeom>
        </p:spPr>
      </p:pic>
      <p:pic>
        <p:nvPicPr>
          <p:cNvPr id="10" name="Resim 9" descr="amblem, simge, sembol, logo, ticari marka içeren bir resim&#10;&#10;Açıklama otomatik olarak oluşturuldu">
            <a:extLst>
              <a:ext uri="{FF2B5EF4-FFF2-40B4-BE49-F238E27FC236}">
                <a16:creationId xmlns:a16="http://schemas.microsoft.com/office/drawing/2014/main" id="{8E334B23-25B0-6D65-E992-2D0F53BF8E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611" y="-213908"/>
            <a:ext cx="3173248" cy="3129780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:a16="http://schemas.microsoft.com/office/drawing/2014/main" id="{14D0FA31-E838-400A-9666-4D7D4597AE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735" b="93805" l="9346" r="94393">
                        <a14:foregroundMark x1="31776" y1="38053" x2="31776" y2="38053"/>
                        <a14:foregroundMark x1="30841" y1="50442" x2="30841" y2="50442"/>
                        <a14:foregroundMark x1="34579" y1="47788" x2="34579" y2="47788"/>
                        <a14:foregroundMark x1="34579" y1="47788" x2="34579" y2="47788"/>
                        <a14:foregroundMark x1="35514" y1="46903" x2="35514" y2="46903"/>
                        <a14:foregroundMark x1="38318" y1="44248" x2="38318" y2="44248"/>
                        <a14:foregroundMark x1="49533" y1="12389" x2="49533" y2="12389"/>
                        <a14:foregroundMark x1="66355" y1="13274" x2="66355" y2="13274"/>
                        <a14:foregroundMark x1="83178" y1="25664" x2="83178" y2="25664"/>
                        <a14:foregroundMark x1="79439" y1="60177" x2="79439" y2="60177"/>
                        <a14:foregroundMark x1="92523" y1="60177" x2="92523" y2="60177"/>
                        <a14:foregroundMark x1="95327" y1="60177" x2="95327" y2="60177"/>
                        <a14:foregroundMark x1="70093" y1="65487" x2="70093" y2="65487"/>
                        <a14:foregroundMark x1="83178" y1="60177" x2="83178" y2="60177"/>
                        <a14:foregroundMark x1="53271" y1="69912" x2="53271" y2="69912"/>
                        <a14:foregroundMark x1="53271" y1="69912" x2="54206" y2="70796"/>
                        <a14:foregroundMark x1="55140" y1="65487" x2="55140" y2="65487"/>
                        <a14:foregroundMark x1="55140" y1="65487" x2="55140" y2="65487"/>
                        <a14:foregroundMark x1="52336" y1="74336" x2="52336" y2="74336"/>
                        <a14:foregroundMark x1="52336" y1="74336" x2="52336" y2="75221"/>
                        <a14:foregroundMark x1="31776" y1="53097" x2="31776" y2="53097"/>
                        <a14:foregroundMark x1="20561" y1="75221" x2="20561" y2="75221"/>
                        <a14:foregroundMark x1="25234" y1="64602" x2="25234" y2="64602"/>
                        <a14:foregroundMark x1="42056" y1="93805" x2="42056" y2="93805"/>
                        <a14:backgroundMark x1="48598" y1="11504" x2="48598" y2="11504"/>
                        <a14:backgroundMark x1="70093" y1="68142" x2="70093" y2="68142"/>
                        <a14:backgroundMark x1="70093" y1="65487" x2="70093" y2="654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600859" y="3889"/>
            <a:ext cx="2581251" cy="2725992"/>
          </a:xfrm>
          <a:prstGeom prst="rect">
            <a:avLst/>
          </a:prstGeom>
        </p:spPr>
      </p:pic>
      <p:pic>
        <p:nvPicPr>
          <p:cNvPr id="28" name="Resim 27">
            <a:extLst>
              <a:ext uri="{FF2B5EF4-FFF2-40B4-BE49-F238E27FC236}">
                <a16:creationId xmlns:a16="http://schemas.microsoft.com/office/drawing/2014/main" id="{D21484BB-0D8C-492B-9144-D4D528D68CE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150875" y="27218433"/>
            <a:ext cx="8133900" cy="1147089"/>
          </a:xfrm>
          <a:prstGeom prst="rect">
            <a:avLst/>
          </a:prstGeom>
        </p:spPr>
      </p:pic>
      <p:pic>
        <p:nvPicPr>
          <p:cNvPr id="4" name="Resim 3" descr="metin, meneviş mavisi, yazı tipi, 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E3F85499-3918-0613-BE97-8C2C6C9E85A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096" y="176095"/>
            <a:ext cx="2667466" cy="230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3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E232038-3F3E-4D2E-806D-BF487367B131}"/>
              </a:ext>
            </a:extLst>
          </p:cNvPr>
          <p:cNvGrpSpPr/>
          <p:nvPr/>
        </p:nvGrpSpPr>
        <p:grpSpPr>
          <a:xfrm>
            <a:off x="973933" y="1528588"/>
            <a:ext cx="20628488" cy="26253341"/>
            <a:chOff x="539571" y="995178"/>
            <a:chExt cx="20628488" cy="26253341"/>
          </a:xfrm>
        </p:grpSpPr>
        <p:sp>
          <p:nvSpPr>
            <p:cNvPr id="4" name="Metin kutusu 3">
              <a:extLst>
                <a:ext uri="{FF2B5EF4-FFF2-40B4-BE49-F238E27FC236}">
                  <a16:creationId xmlns:a16="http://schemas.microsoft.com/office/drawing/2014/main" id="{90E4E0AA-68E8-4A10-AC35-8C29EE84D41E}"/>
                </a:ext>
              </a:extLst>
            </p:cNvPr>
            <p:cNvSpPr txBox="1"/>
            <p:nvPr/>
          </p:nvSpPr>
          <p:spPr>
            <a:xfrm>
              <a:off x="1276133" y="995178"/>
              <a:ext cx="19891926" cy="26253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   10:45-11:15        KAYIT</a:t>
              </a:r>
            </a:p>
            <a:p>
              <a:pPr algn="just">
                <a:lnSpc>
                  <a:spcPct val="150000"/>
                </a:lnSpc>
              </a:pPr>
              <a:endParaRPr lang="tr-TR" sz="4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>
                <a:lnSpc>
                  <a:spcPct val="150000"/>
                </a:lnSpc>
              </a:pPr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   11:15-11:30</a:t>
              </a:r>
              <a:r>
                <a:rPr lang="tr-TR" sz="4000" b="1" dirty="0"/>
                <a:t>	</a:t>
              </a:r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Açılış Konuşmaları</a:t>
              </a:r>
              <a:endParaRPr lang="tr-TR" sz="4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tr-TR" sz="4000" dirty="0">
                  <a:solidFill>
                    <a:schemeClr val="accent1">
                      <a:lumMod val="50000"/>
                    </a:schemeClr>
                  </a:solidFill>
                </a:rPr>
                <a:t>				</a:t>
              </a:r>
              <a:r>
                <a:rPr lang="tr-TR" sz="4000" b="1" dirty="0"/>
                <a:t>Prof. Dr. Gülden </a:t>
              </a:r>
              <a:r>
                <a:rPr lang="tr-TR" sz="4000" b="1" dirty="0" err="1"/>
                <a:t>Akdal</a:t>
              </a:r>
              <a:r>
                <a:rPr lang="tr-TR" sz="4000" b="1" dirty="0"/>
                <a:t> </a:t>
              </a:r>
              <a:r>
                <a:rPr lang="tr-TR" sz="4000" dirty="0"/>
                <a:t>(DEÜ Nöroloji AD)</a:t>
              </a:r>
              <a:br>
                <a:rPr lang="tr-TR" sz="4000" b="1" dirty="0"/>
              </a:br>
              <a:r>
                <a:rPr lang="tr-TR" sz="4000" b="1" dirty="0"/>
                <a:t>                                Prof. Dr. Günay Kırkım </a:t>
              </a:r>
              <a:r>
                <a:rPr lang="tr-TR" sz="4000" dirty="0"/>
                <a:t>(DEÜ SHMYO, KBB AD- Odyoloji)</a:t>
              </a:r>
            </a:p>
            <a:p>
              <a:r>
                <a:rPr lang="tr-TR" sz="4000" b="1" dirty="0"/>
                <a:t>			        Prof. Dr. Hatice Nur Olgun </a:t>
              </a:r>
              <a:r>
                <a:rPr lang="tr-TR" sz="4000" dirty="0"/>
                <a:t>(DEÜ Tıp Fakültesi Dekanı)</a:t>
              </a:r>
            </a:p>
            <a:p>
              <a:r>
                <a:rPr lang="tr-TR" sz="4000" dirty="0"/>
                <a:t>				</a:t>
              </a:r>
              <a:r>
                <a:rPr lang="tr-TR" sz="4000" b="1" dirty="0"/>
                <a:t>Prof. Dr. Nükhet </a:t>
              </a:r>
              <a:r>
                <a:rPr lang="tr-TR" sz="4000" b="1" dirty="0" err="1"/>
                <a:t>Hotar</a:t>
              </a:r>
              <a:r>
                <a:rPr lang="tr-TR" sz="4000" b="1" dirty="0"/>
                <a:t> </a:t>
              </a:r>
              <a:r>
                <a:rPr lang="tr-TR" sz="4000" dirty="0"/>
                <a:t>(DEÜ Rektörü –Teşrifleri Durumunda)</a:t>
              </a:r>
            </a:p>
            <a:p>
              <a:pPr algn="just"/>
              <a:endParaRPr lang="tr-TR" sz="4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tr-TR" sz="4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    11:30-12:30      Oturum Başkanı</a:t>
              </a:r>
              <a:r>
                <a:rPr lang="tr-TR" sz="4000" dirty="0">
                  <a:solidFill>
                    <a:schemeClr val="accent1">
                      <a:lumMod val="50000"/>
                    </a:schemeClr>
                  </a:solidFill>
                </a:rPr>
                <a:t>: </a:t>
              </a:r>
              <a:r>
                <a:rPr lang="tr-TR" sz="4000" b="1" dirty="0"/>
                <a:t>Prof. Dr. Günay Kırkım</a:t>
              </a: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				Panel: Vestibüler Bozukluklarda Kulak Burun Boğaz ve Nöroloji Bakış Açısı</a:t>
              </a:r>
              <a:endParaRPr lang="tr-TR" sz="4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lvl="4" algn="just"/>
              <a:r>
                <a:rPr lang="tr-TR" sz="4000" b="1" dirty="0"/>
                <a:t>	</a:t>
              </a:r>
              <a:r>
                <a:rPr lang="tr-TR" sz="4000" dirty="0">
                  <a:solidFill>
                    <a:schemeClr val="accent1">
                      <a:lumMod val="50000"/>
                    </a:schemeClr>
                  </a:solidFill>
                </a:rPr>
                <a:t>	</a:t>
              </a:r>
              <a:r>
                <a:rPr lang="tr-TR" sz="4000" b="1" dirty="0" err="1">
                  <a:solidFill>
                    <a:schemeClr val="accent1">
                      <a:lumMod val="50000"/>
                    </a:schemeClr>
                  </a:solidFill>
                </a:rPr>
                <a:t>Moderatör</a:t>
              </a:r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: </a:t>
              </a:r>
              <a:r>
                <a:rPr lang="tr-TR" sz="4000" b="1" dirty="0"/>
                <a:t>Prof. Dr. Enis Alpin Güneri</a:t>
              </a:r>
              <a:r>
                <a:rPr lang="tr-TR" sz="4000" dirty="0"/>
                <a:t>			     </a:t>
              </a:r>
            </a:p>
            <a:p>
              <a:pPr lvl="4" algn="just"/>
              <a:r>
                <a:rPr lang="tr-TR" sz="4000" b="1" dirty="0">
                  <a:solidFill>
                    <a:srgbClr val="002060"/>
                  </a:solidFill>
                </a:rPr>
                <a:t>                Konuşmacılar:                </a:t>
              </a:r>
            </a:p>
            <a:p>
              <a:pPr lvl="4" algn="just"/>
              <a:r>
                <a:rPr lang="tr-TR" sz="4000" b="1" dirty="0"/>
                <a:t>                </a:t>
              </a:r>
              <a:r>
                <a:rPr lang="tr-TR" sz="4000" dirty="0" err="1"/>
                <a:t>Meniere</a:t>
              </a:r>
              <a:r>
                <a:rPr lang="tr-TR" sz="4000" dirty="0"/>
                <a:t> Hastalığı</a:t>
              </a:r>
            </a:p>
            <a:p>
              <a:pPr lvl="4" algn="just"/>
              <a:r>
                <a:rPr lang="tr-TR" sz="4000" b="1" dirty="0"/>
                <a:t>		Doç. Dr. Yüksel Olgun </a:t>
              </a:r>
            </a:p>
            <a:p>
              <a:pPr lvl="4" algn="just"/>
              <a:r>
                <a:rPr lang="tr-TR" sz="4000" b="1" dirty="0"/>
                <a:t>		</a:t>
              </a:r>
              <a:r>
                <a:rPr lang="tr-TR" sz="4000" dirty="0" err="1"/>
                <a:t>Vestibüler</a:t>
              </a:r>
              <a:r>
                <a:rPr lang="tr-TR" sz="4000" dirty="0"/>
                <a:t> Migren	</a:t>
              </a:r>
            </a:p>
            <a:p>
              <a:pPr lvl="4" algn="just"/>
              <a:r>
                <a:rPr lang="tr-TR" sz="4000" b="1" dirty="0"/>
                <a:t>		Prof. Dr. Gülden </a:t>
              </a:r>
              <a:r>
                <a:rPr lang="tr-TR" sz="4000" b="1" dirty="0" err="1"/>
                <a:t>Akdal</a:t>
              </a:r>
              <a:r>
                <a:rPr lang="tr-TR" sz="4000" b="1" dirty="0"/>
                <a:t> </a:t>
              </a:r>
            </a:p>
            <a:p>
              <a:pPr lvl="4" algn="just"/>
              <a:r>
                <a:rPr lang="tr-TR" sz="4000" b="1" dirty="0"/>
                <a:t>		</a:t>
              </a:r>
              <a:r>
                <a:rPr lang="tr-TR" sz="4000" dirty="0"/>
                <a:t>Baş Dönmesi Olan Hastaya Yaklaşım - </a:t>
              </a:r>
              <a:r>
                <a:rPr lang="tr-TR" sz="4000" dirty="0" err="1"/>
                <a:t>Approach</a:t>
              </a:r>
              <a:r>
                <a:rPr lang="tr-TR" sz="4000" dirty="0"/>
                <a:t> </a:t>
              </a:r>
              <a:r>
                <a:rPr lang="tr-TR" sz="4000" dirty="0" err="1"/>
                <a:t>to</a:t>
              </a:r>
              <a:r>
                <a:rPr lang="tr-TR" sz="4000" dirty="0"/>
                <a:t> </a:t>
              </a:r>
              <a:r>
                <a:rPr lang="tr-TR" sz="4000" dirty="0" err="1"/>
                <a:t>Dizzy</a:t>
              </a:r>
              <a:r>
                <a:rPr lang="tr-TR" sz="4000" dirty="0"/>
                <a:t> </a:t>
              </a:r>
              <a:r>
                <a:rPr lang="tr-TR" sz="4000" dirty="0" err="1"/>
                <a:t>Patient</a:t>
              </a:r>
              <a:r>
                <a:rPr lang="tr-TR" sz="4000" dirty="0"/>
                <a:t> </a:t>
              </a:r>
              <a:r>
                <a:rPr lang="tr-TR" sz="4000" b="1" dirty="0"/>
                <a:t>	</a:t>
              </a:r>
            </a:p>
            <a:p>
              <a:pPr lvl="4" algn="just"/>
              <a:r>
                <a:rPr lang="tr-TR" sz="4000" b="1" dirty="0"/>
                <a:t>		Prof. Michael </a:t>
              </a:r>
              <a:r>
                <a:rPr lang="tr-TR" sz="4000" b="1" dirty="0" err="1"/>
                <a:t>Halmagyi</a:t>
              </a:r>
              <a:endParaRPr lang="tr-TR" sz="4000" b="1" dirty="0"/>
            </a:p>
            <a:p>
              <a:pPr lvl="4" algn="just"/>
              <a:r>
                <a:rPr lang="tr-TR" sz="4000" b="1" dirty="0"/>
                <a:t>		</a:t>
              </a:r>
              <a:endParaRPr lang="tr-TR" sz="4000" dirty="0"/>
            </a:p>
            <a:p>
              <a:pPr lvl="4" algn="just"/>
              <a:r>
                <a:rPr lang="tr-TR" sz="4000" b="1" dirty="0"/>
                <a:t>	</a:t>
              </a:r>
              <a:r>
                <a:rPr lang="tr-TR" sz="4000" dirty="0"/>
                <a:t>	 	</a:t>
              </a:r>
              <a:endParaRPr lang="tr-TR" sz="4000" b="1" dirty="0"/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     12:30-13:30</a:t>
              </a:r>
              <a:r>
                <a:rPr lang="tr-TR" sz="4000" b="1" dirty="0"/>
                <a:t>	</a:t>
              </a:r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Öğle Yemeği </a:t>
              </a:r>
            </a:p>
            <a:p>
              <a:pPr algn="just"/>
              <a:endParaRPr lang="tr-TR" sz="4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endParaRPr lang="tr-TR" sz="4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     13:30-14:10	Oturum Başkanı: </a:t>
              </a:r>
              <a:r>
                <a:rPr lang="tr-TR" sz="4000" b="1" dirty="0"/>
                <a:t>Dr. Öğr. Üyesi Serpil Mungan </a:t>
              </a:r>
              <a:r>
                <a:rPr lang="tr-TR" sz="4000" b="1" dirty="0" err="1"/>
                <a:t>Durankaya</a:t>
              </a:r>
              <a:endParaRPr lang="tr-TR" sz="4000" b="1" dirty="0"/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				</a:t>
              </a:r>
              <a:r>
                <a:rPr lang="tr-TR" sz="4000" dirty="0"/>
                <a:t>Vestibüler Uyarılmış </a:t>
              </a:r>
              <a:r>
                <a:rPr lang="tr-TR" sz="4000" dirty="0" err="1"/>
                <a:t>Miyojenik</a:t>
              </a:r>
              <a:r>
                <a:rPr lang="tr-TR" sz="4000" dirty="0"/>
                <a:t> Potansiyeller - Video </a:t>
              </a:r>
              <a:r>
                <a:rPr lang="tr-TR" sz="4000" dirty="0" err="1"/>
                <a:t>Head</a:t>
              </a:r>
              <a:r>
                <a:rPr lang="tr-TR" sz="4000" dirty="0"/>
                <a:t> </a:t>
              </a:r>
              <a:r>
                <a:rPr lang="tr-TR" sz="4000" dirty="0" err="1"/>
                <a:t>Impulse</a:t>
              </a:r>
              <a:r>
                <a:rPr lang="tr-TR" sz="4000" dirty="0"/>
                <a:t> Test</a:t>
              </a: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       				</a:t>
              </a:r>
              <a:r>
                <a:rPr lang="tr-TR" sz="4000" b="1" dirty="0"/>
                <a:t>Dr. Öğr. Üyesi Pınar Özçelik  </a:t>
              </a: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				</a:t>
              </a:r>
              <a:r>
                <a:rPr lang="tr-TR" sz="4000" dirty="0"/>
                <a:t>Video </a:t>
              </a:r>
              <a:r>
                <a:rPr lang="tr-TR" sz="4000" dirty="0" err="1"/>
                <a:t>Nistagmografi</a:t>
              </a:r>
              <a:r>
                <a:rPr lang="tr-TR" sz="4000" dirty="0"/>
                <a:t> ve Kalorik Test</a:t>
              </a:r>
            </a:p>
            <a:p>
              <a:pPr algn="just"/>
              <a:r>
                <a:rPr lang="tr-TR" sz="4000" b="1" dirty="0"/>
                <a:t>				Uzm. </a:t>
              </a:r>
              <a:r>
                <a:rPr lang="tr-TR" sz="4000" b="1" dirty="0" err="1"/>
                <a:t>Ody</a:t>
              </a:r>
              <a:r>
                <a:rPr lang="tr-TR" sz="4000" b="1" dirty="0"/>
                <a:t>. Yaşam Yıldırım Başkurt</a:t>
              </a:r>
              <a:endParaRPr lang="tr-TR" sz="4000" dirty="0"/>
            </a:p>
            <a:p>
              <a:pPr algn="just"/>
              <a:endParaRPr lang="tr-TR" sz="4000" dirty="0"/>
            </a:p>
            <a:p>
              <a:pPr algn="just"/>
              <a:r>
                <a:rPr lang="tr-TR" sz="4000" b="1" dirty="0"/>
                <a:t>     </a:t>
              </a:r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14:10-14:50	Oturum Başkanı: </a:t>
              </a:r>
              <a:r>
                <a:rPr lang="tr-TR" sz="4000" b="1" dirty="0"/>
                <a:t>Prof. Dr. Günay Kırkım</a:t>
              </a: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				</a:t>
              </a:r>
              <a:r>
                <a:rPr lang="tr-TR" sz="4000" dirty="0"/>
                <a:t>Vestibüler Rehabilitasyon ve Önemi</a:t>
              </a:r>
            </a:p>
            <a:p>
              <a:pPr algn="just"/>
              <a:r>
                <a:rPr lang="tr-TR" sz="4000" b="1" dirty="0"/>
                <a:t>				Dr. Öğr. Üyesi Serpil Mungan Durankaya</a:t>
              </a:r>
              <a:endParaRPr lang="tr-TR" sz="4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				</a:t>
              </a:r>
              <a:r>
                <a:rPr lang="tr-TR" sz="4000" dirty="0"/>
                <a:t>Vestibüler Araştırmalarda Deneysel Modeller</a:t>
              </a: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				</a:t>
              </a:r>
              <a:r>
                <a:rPr lang="tr-TR" sz="4000" b="1" dirty="0"/>
                <a:t>Öğr. Gör. Hande Evin Eskicioğlu</a:t>
              </a: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				</a:t>
              </a: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				</a:t>
              </a:r>
            </a:p>
            <a:p>
              <a:pPr algn="just"/>
              <a:r>
                <a:rPr lang="tr-TR" sz="4000" b="1" dirty="0">
                  <a:solidFill>
                    <a:schemeClr val="accent1">
                      <a:lumMod val="50000"/>
                    </a:schemeClr>
                  </a:solidFill>
                </a:rPr>
                <a:t>				Kapanış</a:t>
              </a:r>
              <a:endParaRPr lang="tr-TR" sz="4000" b="1" dirty="0"/>
            </a:p>
            <a:p>
              <a:pPr algn="just"/>
              <a:endParaRPr lang="tr-TR" sz="4000" dirty="0"/>
            </a:p>
            <a:p>
              <a:pPr algn="just"/>
              <a:r>
                <a:rPr lang="tr-TR" sz="4000" b="1" dirty="0"/>
                <a:t>				</a:t>
              </a:r>
              <a:endParaRPr lang="tr-TR" dirty="0"/>
            </a:p>
          </p:txBody>
        </p:sp>
        <p:pic>
          <p:nvPicPr>
            <p:cNvPr id="10" name="Grafik 9" descr="Masa düzeni">
              <a:extLst>
                <a:ext uri="{FF2B5EF4-FFF2-40B4-BE49-F238E27FC236}">
                  <a16:creationId xmlns:a16="http://schemas.microsoft.com/office/drawing/2014/main" id="{7D57FBB4-939E-41BD-BE4B-27CE745012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14615"/>
            <a:stretch/>
          </p:blipFill>
          <p:spPr>
            <a:xfrm>
              <a:off x="592954" y="14553226"/>
              <a:ext cx="914400" cy="780758"/>
            </a:xfrm>
            <a:prstGeom prst="rect">
              <a:avLst/>
            </a:prstGeom>
          </p:spPr>
        </p:pic>
        <p:cxnSp>
          <p:nvCxnSpPr>
            <p:cNvPr id="15" name="Düz Bağlayıcı 14">
              <a:extLst>
                <a:ext uri="{FF2B5EF4-FFF2-40B4-BE49-F238E27FC236}">
                  <a16:creationId xmlns:a16="http://schemas.microsoft.com/office/drawing/2014/main" id="{504BAAB3-0F83-44F6-B92D-F4AC2A069A8A}"/>
                </a:ext>
              </a:extLst>
            </p:cNvPr>
            <p:cNvCxnSpPr>
              <a:cxnSpLocks/>
            </p:cNvCxnSpPr>
            <p:nvPr/>
          </p:nvCxnSpPr>
          <p:spPr>
            <a:xfrm>
              <a:off x="4510493" y="2359652"/>
              <a:ext cx="0" cy="2184524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Grafik 20" descr="Telsiz mikrofon">
              <a:extLst>
                <a:ext uri="{FF2B5EF4-FFF2-40B4-BE49-F238E27FC236}">
                  <a16:creationId xmlns:a16="http://schemas.microsoft.com/office/drawing/2014/main" id="{041F9C78-CB56-4DC0-9D7E-752FE1C375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32392" y="2990910"/>
              <a:ext cx="914400" cy="914400"/>
            </a:xfrm>
            <a:prstGeom prst="rect">
              <a:avLst/>
            </a:prstGeom>
          </p:spPr>
        </p:pic>
        <p:pic>
          <p:nvPicPr>
            <p:cNvPr id="8" name="Grafik 7" descr="Kalem düz dolguyla">
              <a:extLst>
                <a:ext uri="{FF2B5EF4-FFF2-40B4-BE49-F238E27FC236}">
                  <a16:creationId xmlns:a16="http://schemas.microsoft.com/office/drawing/2014/main" id="{5C1219EC-6674-2F7A-D73F-A963A0BC104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49488" y="1363919"/>
              <a:ext cx="723749" cy="723749"/>
            </a:xfrm>
            <a:prstGeom prst="rect">
              <a:avLst/>
            </a:prstGeom>
          </p:spPr>
        </p:pic>
        <p:pic>
          <p:nvPicPr>
            <p:cNvPr id="11" name="Grafik 10" descr="Kullanıcılar düz dolguyla">
              <a:extLst>
                <a:ext uri="{FF2B5EF4-FFF2-40B4-BE49-F238E27FC236}">
                  <a16:creationId xmlns:a16="http://schemas.microsoft.com/office/drawing/2014/main" id="{4EEA65CD-DDD3-E0DC-824F-974338982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32392" y="7345043"/>
              <a:ext cx="914400" cy="914400"/>
            </a:xfrm>
            <a:prstGeom prst="rect">
              <a:avLst/>
            </a:prstGeom>
          </p:spPr>
        </p:pic>
        <p:pic>
          <p:nvPicPr>
            <p:cNvPr id="14" name="Grafik 13" descr="Kullanıcılar düz dolguyla">
              <a:extLst>
                <a:ext uri="{FF2B5EF4-FFF2-40B4-BE49-F238E27FC236}">
                  <a16:creationId xmlns:a16="http://schemas.microsoft.com/office/drawing/2014/main" id="{5D19E53D-B628-5031-D7D1-55613BFBAF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87588" y="20091101"/>
              <a:ext cx="914400" cy="914400"/>
            </a:xfrm>
            <a:prstGeom prst="rect">
              <a:avLst/>
            </a:prstGeom>
          </p:spPr>
        </p:pic>
        <p:pic>
          <p:nvPicPr>
            <p:cNvPr id="16" name="Grafik 15" descr="Sohbet">
              <a:extLst>
                <a:ext uri="{FF2B5EF4-FFF2-40B4-BE49-F238E27FC236}">
                  <a16:creationId xmlns:a16="http://schemas.microsoft.com/office/drawing/2014/main" id="{3956A7FE-9EA4-823B-760F-8876C20FFA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39571" y="1645137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672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8c9d137-d11d-4744-96ee-49cfb494979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E5785B89C434AA4B89ADBEFB86F38334" ma:contentTypeVersion="15" ma:contentTypeDescription="Yeni belge oluşturun." ma:contentTypeScope="" ma:versionID="8cd87d0c123cc0086da4ad2344c39e8d">
  <xsd:schema xmlns:xsd="http://www.w3.org/2001/XMLSchema" xmlns:xs="http://www.w3.org/2001/XMLSchema" xmlns:p="http://schemas.microsoft.com/office/2006/metadata/properties" xmlns:ns3="18c9d137-d11d-4744-96ee-49cfb4949794" xmlns:ns4="4d1d48f5-9e31-4e91-b6d5-96ae291a647a" targetNamespace="http://schemas.microsoft.com/office/2006/metadata/properties" ma:root="true" ma:fieldsID="50d7b604142dbac77594428d8b52c299" ns3:_="" ns4:_="">
    <xsd:import namespace="18c9d137-d11d-4744-96ee-49cfb4949794"/>
    <xsd:import namespace="4d1d48f5-9e31-4e91-b6d5-96ae291a64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9d137-d11d-4744-96ee-49cfb49497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d48f5-9e31-4e91-b6d5-96ae291a647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254035-D7C4-4A26-9EC0-8D5788BDACB8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18c9d137-d11d-4744-96ee-49cfb4949794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4d1d48f5-9e31-4e91-b6d5-96ae291a647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EF3321C-01D3-42E5-A7BA-DF2F21EE7C3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8c9d137-d11d-4744-96ee-49cfb4949794"/>
    <ds:schemaRef ds:uri="4d1d48f5-9e31-4e91-b6d5-96ae291a647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DB65E7-475C-4439-A926-4C5CB3361F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568</Words>
  <Application>Microsoft Office PowerPoint</Application>
  <PresentationFormat>Özel</PresentationFormat>
  <Paragraphs>73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Begüm</dc:creator>
  <cp:lastModifiedBy>EMRE ESKİCİOĞLU</cp:lastModifiedBy>
  <cp:revision>103</cp:revision>
  <cp:lastPrinted>2023-06-01T05:57:51Z</cp:lastPrinted>
  <dcterms:created xsi:type="dcterms:W3CDTF">2022-05-10T16:08:54Z</dcterms:created>
  <dcterms:modified xsi:type="dcterms:W3CDTF">2023-06-04T07:02:55Z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0x010100E5785B89C434AA4B89ADBEFB86F38334</vt:lpwstr>
  </property>
</Properties>
</file>